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ff56892d8442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a36cb7bdd942d4"/>
  </p:sldMasterIdLst>
  <p:sldIdLst>
    <p:sldId xmlns:r="http://schemas.openxmlformats.org/officeDocument/2006/relationships" id="256" r:id="Rce33d93ef74a44b6"/>
    <p:sldId xmlns:r="http://schemas.openxmlformats.org/officeDocument/2006/relationships" id="257" r:id="Rc36bc031b61d4396"/>
    <p:sldId xmlns:r="http://schemas.openxmlformats.org/officeDocument/2006/relationships" id="258" r:id="Rcaa70c79215c4d1a"/>
    <p:sldId xmlns:r="http://schemas.openxmlformats.org/officeDocument/2006/relationships" id="259" r:id="R30f465e9cac140c6"/>
    <p:sldId xmlns:r="http://schemas.openxmlformats.org/officeDocument/2006/relationships" id="260" r:id="R8468e5d094594525"/>
    <p:sldId xmlns:r="http://schemas.openxmlformats.org/officeDocument/2006/relationships" id="261" r:id="Re24ded286306448d"/>
    <p:sldId xmlns:r="http://schemas.openxmlformats.org/officeDocument/2006/relationships" id="262" r:id="Re02052513e394b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a36cb7bdd942d4" /><Relationship Type="http://schemas.openxmlformats.org/officeDocument/2006/relationships/slide" Target="/ppt/slides/slide1.xml" Id="Rce33d93ef74a44b6" /><Relationship Type="http://schemas.openxmlformats.org/officeDocument/2006/relationships/slide" Target="/ppt/slides/slide2.xml" Id="Rc36bc031b61d4396" /><Relationship Type="http://schemas.openxmlformats.org/officeDocument/2006/relationships/slide" Target="/ppt/slides/slide3.xml" Id="Rcaa70c79215c4d1a" /><Relationship Type="http://schemas.openxmlformats.org/officeDocument/2006/relationships/slide" Target="/ppt/slides/slide4.xml" Id="R30f465e9cac140c6" /><Relationship Type="http://schemas.openxmlformats.org/officeDocument/2006/relationships/slide" Target="/ppt/slides/slide5.xml" Id="R8468e5d094594525" /><Relationship Type="http://schemas.openxmlformats.org/officeDocument/2006/relationships/slide" Target="/ppt/slides/slide6.xml" Id="Re24ded286306448d" /><Relationship Type="http://schemas.openxmlformats.org/officeDocument/2006/relationships/slide" Target="/ppt/slides/slide7.xml" Id="Re02052513e394b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084df537fc49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f326c86cc473b" /><Relationship Type="http://schemas.openxmlformats.org/officeDocument/2006/relationships/theme" Target="/ppt/slideMasters/theme/theme1.xml" Id="R8991758957f741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7f326c86cc47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7c65a6ac748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388355af744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7744be9eb48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b17a825cf4b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4fadb70364a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7b4b1eba84b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1536178584e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SKIBOTN VARESENTER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SKIBOTN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SKIBOTN VARESENTER AS ble etablert [år] og holder til i Skibotn.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SKIBOTN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SKIBOTN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SKIBOTN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23 488 058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955 433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9 105 762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11 449 390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SKIBOTN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COUCHERON VARVIK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SKIBOTN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9143 Skibotn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71 53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joker.skibotn@butikk.net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936 706 711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SKIBOTN VARESENTER AS</a:t>
            </a:r>
          </a:p>
        </p:txBody>
      </p:sp>
    </p:spTree>
  </p:cSld>
  <p:clrMapOvr>
    <a:masterClrMapping xmlns:a="http://schemas.openxmlformats.org/drawingml/2006/main"/>
  </p:clrMapOvr>
</p:sld>
</file>