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f2ad87a98444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3fc2808ff34a0c"/>
  </p:sldMasterIdLst>
  <p:sldIdLst>
    <p:sldId xmlns:r="http://schemas.openxmlformats.org/officeDocument/2006/relationships" id="256" r:id="Rd742b4d117f04cc6"/>
    <p:sldId xmlns:r="http://schemas.openxmlformats.org/officeDocument/2006/relationships" id="257" r:id="Rc692f36114f34e6f"/>
    <p:sldId xmlns:r="http://schemas.openxmlformats.org/officeDocument/2006/relationships" id="258" r:id="Ra9fc532fff4e4f49"/>
    <p:sldId xmlns:r="http://schemas.openxmlformats.org/officeDocument/2006/relationships" id="259" r:id="R8b528cf32b424b33"/>
    <p:sldId xmlns:r="http://schemas.openxmlformats.org/officeDocument/2006/relationships" id="260" r:id="R2448364d558f4ad3"/>
    <p:sldId xmlns:r="http://schemas.openxmlformats.org/officeDocument/2006/relationships" id="261" r:id="R4a7066dbc76544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3fc2808ff34a0c" /><Relationship Type="http://schemas.openxmlformats.org/officeDocument/2006/relationships/slide" Target="/ppt/slides/slide1.xml" Id="Rd742b4d117f04cc6" /><Relationship Type="http://schemas.openxmlformats.org/officeDocument/2006/relationships/slide" Target="/ppt/slides/slide2.xml" Id="Rc692f36114f34e6f" /><Relationship Type="http://schemas.openxmlformats.org/officeDocument/2006/relationships/slide" Target="/ppt/slides/slide3.xml" Id="Ra9fc532fff4e4f49" /><Relationship Type="http://schemas.openxmlformats.org/officeDocument/2006/relationships/slide" Target="/ppt/slides/slide4.xml" Id="R8b528cf32b424b33" /><Relationship Type="http://schemas.openxmlformats.org/officeDocument/2006/relationships/slide" Target="/ppt/slides/slide5.xml" Id="R2448364d558f4ad3" /><Relationship Type="http://schemas.openxmlformats.org/officeDocument/2006/relationships/slide" Target="/ppt/slides/slide6.xml" Id="R4a7066dbc76544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568fb55d24d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8c579bde2444d" /><Relationship Type="http://schemas.openxmlformats.org/officeDocument/2006/relationships/theme" Target="/ppt/slideMasters/theme/theme1.xml" Id="R1fe07f5f44f841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58c579bde244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a256ba0144e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a01906dc044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1ae8bc47742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c245c52c146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04ddca45f42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c8f20295341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 FINANS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VASSØY SVABOE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Vassøy Svaboe, Sandnesveien 223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936 723 217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