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66f9e0cf4648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9f385090b64bb7"/>
  </p:sldMasterIdLst>
  <p:sldIdLst>
    <p:sldId xmlns:r="http://schemas.openxmlformats.org/officeDocument/2006/relationships" id="256" r:id="R58aadeb8bb38460e"/>
    <p:sldId xmlns:r="http://schemas.openxmlformats.org/officeDocument/2006/relationships" id="257" r:id="R9751d2da83ac461d"/>
    <p:sldId xmlns:r="http://schemas.openxmlformats.org/officeDocument/2006/relationships" id="258" r:id="R9042786fe94647f4"/>
    <p:sldId xmlns:r="http://schemas.openxmlformats.org/officeDocument/2006/relationships" id="259" r:id="R8ab1f9f75edc4833"/>
    <p:sldId xmlns:r="http://schemas.openxmlformats.org/officeDocument/2006/relationships" id="260" r:id="R93a835a1fa374667"/>
    <p:sldId xmlns:r="http://schemas.openxmlformats.org/officeDocument/2006/relationships" id="261" r:id="Rb587500abcd749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9f385090b64bb7" /><Relationship Type="http://schemas.openxmlformats.org/officeDocument/2006/relationships/slide" Target="/ppt/slides/slide1.xml" Id="R58aadeb8bb38460e" /><Relationship Type="http://schemas.openxmlformats.org/officeDocument/2006/relationships/slide" Target="/ppt/slides/slide2.xml" Id="R9751d2da83ac461d" /><Relationship Type="http://schemas.openxmlformats.org/officeDocument/2006/relationships/slide" Target="/ppt/slides/slide3.xml" Id="R9042786fe94647f4" /><Relationship Type="http://schemas.openxmlformats.org/officeDocument/2006/relationships/slide" Target="/ppt/slides/slide4.xml" Id="R8ab1f9f75edc4833" /><Relationship Type="http://schemas.openxmlformats.org/officeDocument/2006/relationships/slide" Target="/ppt/slides/slide5.xml" Id="R93a835a1fa374667" /><Relationship Type="http://schemas.openxmlformats.org/officeDocument/2006/relationships/slide" Target="/ppt/slides/slide6.xml" Id="Rb587500abcd749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619c2a09143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9b96c38ed4095" /><Relationship Type="http://schemas.openxmlformats.org/officeDocument/2006/relationships/theme" Target="/ppt/slideMasters/theme/theme1.xml" Id="R74a6ab761d1446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39b96c38ed40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1886c539b45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8440aca0e4a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613546a0742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2a721dec544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cb7686d9746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0691857884f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 FINANS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VASSØY SVABOE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Karoline Vassøy Svaboe, Bærheimveien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936 723 632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 FINANS AS</a:t>
            </a:r>
          </a:p>
        </p:txBody>
      </p:sp>
    </p:spTree>
  </p:cSld>
  <p:clrMapOvr>
    <a:masterClrMapping xmlns:a="http://schemas.openxmlformats.org/drawingml/2006/main"/>
  </p:clrMapOvr>
</p:sld>
</file>