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bf0e34787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6742b9f97402c"/>
  </p:sldMasterIdLst>
  <p:sldIdLst>
    <p:sldId xmlns:r="http://schemas.openxmlformats.org/officeDocument/2006/relationships" id="256" r:id="R7a4007a3437a4e03"/>
    <p:sldId xmlns:r="http://schemas.openxmlformats.org/officeDocument/2006/relationships" id="257" r:id="R1c60a623e2d94f3a"/>
    <p:sldId xmlns:r="http://schemas.openxmlformats.org/officeDocument/2006/relationships" id="258" r:id="R0f60e19a25714926"/>
    <p:sldId xmlns:r="http://schemas.openxmlformats.org/officeDocument/2006/relationships" id="259" r:id="R0ea651f2c2044e36"/>
    <p:sldId xmlns:r="http://schemas.openxmlformats.org/officeDocument/2006/relationships" id="260" r:id="Rcaf843017ff743db"/>
    <p:sldId xmlns:r="http://schemas.openxmlformats.org/officeDocument/2006/relationships" id="261" r:id="R7659e30dbb4c49f3"/>
    <p:sldId xmlns:r="http://schemas.openxmlformats.org/officeDocument/2006/relationships" id="262" r:id="R0315f86d89d0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6742b9f97402c" /><Relationship Type="http://schemas.openxmlformats.org/officeDocument/2006/relationships/slide" Target="/ppt/slides/slide1.xml" Id="R7a4007a3437a4e03" /><Relationship Type="http://schemas.openxmlformats.org/officeDocument/2006/relationships/slide" Target="/ppt/slides/slide2.xml" Id="R1c60a623e2d94f3a" /><Relationship Type="http://schemas.openxmlformats.org/officeDocument/2006/relationships/slide" Target="/ppt/slides/slide3.xml" Id="R0f60e19a25714926" /><Relationship Type="http://schemas.openxmlformats.org/officeDocument/2006/relationships/slide" Target="/ppt/slides/slide4.xml" Id="R0ea651f2c2044e36" /><Relationship Type="http://schemas.openxmlformats.org/officeDocument/2006/relationships/slide" Target="/ppt/slides/slide5.xml" Id="Rcaf843017ff743db" /><Relationship Type="http://schemas.openxmlformats.org/officeDocument/2006/relationships/slide" Target="/ppt/slides/slide6.xml" Id="R7659e30dbb4c49f3" /><Relationship Type="http://schemas.openxmlformats.org/officeDocument/2006/relationships/slide" Target="/ppt/slides/slide7.xml" Id="R0315f86d89d0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7ea6d4761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ed7c941144c1" /><Relationship Type="http://schemas.openxmlformats.org/officeDocument/2006/relationships/theme" Target="/ppt/slideMasters/theme/theme1.xml" Id="R857531cb6042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7ed7c9411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b26481f8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7696ea1f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fb8bcc8a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a8d365a0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db7c83ac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a49dfe4e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224a1184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EDLU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21 786 101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EIDTANG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Edmunds 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EDLU AS</a:t>
            </a:r>
          </a:p>
        </p:txBody>
      </p:sp>
    </p:spTree>
  </p:cSld>
  <p:clrMapOvr>
    <a:masterClrMapping xmlns:a="http://schemas.openxmlformats.org/drawingml/2006/main"/>
  </p:clrMapOvr>
</p:sld>
</file>