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feddb9b3f846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874ae555a44b34"/>
  </p:sldMasterIdLst>
  <p:sldIdLst>
    <p:sldId xmlns:r="http://schemas.openxmlformats.org/officeDocument/2006/relationships" id="256" r:id="R78744146d83b423f"/>
    <p:sldId xmlns:r="http://schemas.openxmlformats.org/officeDocument/2006/relationships" id="257" r:id="R4c3ffa9e94f94de1"/>
    <p:sldId xmlns:r="http://schemas.openxmlformats.org/officeDocument/2006/relationships" id="258" r:id="R57e2c5e8e8004267"/>
    <p:sldId xmlns:r="http://schemas.openxmlformats.org/officeDocument/2006/relationships" id="259" r:id="Rfbb57284c9494518"/>
    <p:sldId xmlns:r="http://schemas.openxmlformats.org/officeDocument/2006/relationships" id="260" r:id="Rf1c7bec1c9324662"/>
    <p:sldId xmlns:r="http://schemas.openxmlformats.org/officeDocument/2006/relationships" id="261" r:id="Rdb3bdceab462486a"/>
    <p:sldId xmlns:r="http://schemas.openxmlformats.org/officeDocument/2006/relationships" id="262" r:id="R5bdde3e72cd24a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874ae555a44b34" /><Relationship Type="http://schemas.openxmlformats.org/officeDocument/2006/relationships/slide" Target="/ppt/slides/slide1.xml" Id="R78744146d83b423f" /><Relationship Type="http://schemas.openxmlformats.org/officeDocument/2006/relationships/slide" Target="/ppt/slides/slide2.xml" Id="R4c3ffa9e94f94de1" /><Relationship Type="http://schemas.openxmlformats.org/officeDocument/2006/relationships/slide" Target="/ppt/slides/slide3.xml" Id="R57e2c5e8e8004267" /><Relationship Type="http://schemas.openxmlformats.org/officeDocument/2006/relationships/slide" Target="/ppt/slides/slide4.xml" Id="Rfbb57284c9494518" /><Relationship Type="http://schemas.openxmlformats.org/officeDocument/2006/relationships/slide" Target="/ppt/slides/slide5.xml" Id="Rf1c7bec1c9324662" /><Relationship Type="http://schemas.openxmlformats.org/officeDocument/2006/relationships/slide" Target="/ppt/slides/slide6.xml" Id="Rdb3bdceab462486a" /><Relationship Type="http://schemas.openxmlformats.org/officeDocument/2006/relationships/slide" Target="/ppt/slides/slide7.xml" Id="R5bdde3e72cd24a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1d35085f6243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3823aefac54533" /><Relationship Type="http://schemas.openxmlformats.org/officeDocument/2006/relationships/theme" Target="/ppt/slideMasters/theme/theme1.xml" Id="R33a0f9c6626a4f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3823aefac545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bfb73ca38d40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48f2d9b1fc48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59398a00414b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c54247d27346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c93d1b7ac946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d66ef65c7542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c1a1e60f8344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KALI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KALI AS ble etablert [år] og holder til i Onarheim.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684 655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482 681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384 904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742 076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1 644 156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KALI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5694 Onarheim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936 729 290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KALI AS</a:t>
            </a:r>
          </a:p>
        </p:txBody>
      </p:sp>
    </p:spTree>
  </p:cSld>
  <p:clrMapOvr>
    <a:masterClrMapping xmlns:a="http://schemas.openxmlformats.org/drawingml/2006/main"/>
  </p:clrMapOvr>
</p:sld>
</file>