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9b5d58d750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450a9da8c64e17"/>
  </p:sldMasterIdLst>
  <p:sldIdLst>
    <p:sldId xmlns:r="http://schemas.openxmlformats.org/officeDocument/2006/relationships" id="256" r:id="Rda8505742d974245"/>
    <p:sldId xmlns:r="http://schemas.openxmlformats.org/officeDocument/2006/relationships" id="257" r:id="Re04d5ccfb2ee4e0d"/>
    <p:sldId xmlns:r="http://schemas.openxmlformats.org/officeDocument/2006/relationships" id="258" r:id="Re878efee16c247d7"/>
    <p:sldId xmlns:r="http://schemas.openxmlformats.org/officeDocument/2006/relationships" id="259" r:id="R478453e23e6c4fff"/>
    <p:sldId xmlns:r="http://schemas.openxmlformats.org/officeDocument/2006/relationships" id="260" r:id="Re6b5d90fe35e47ae"/>
    <p:sldId xmlns:r="http://schemas.openxmlformats.org/officeDocument/2006/relationships" id="261" r:id="Rb81ad661892b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50a9da8c64e17" /><Relationship Type="http://schemas.openxmlformats.org/officeDocument/2006/relationships/slide" Target="/ppt/slides/slide1.xml" Id="Rda8505742d974245" /><Relationship Type="http://schemas.openxmlformats.org/officeDocument/2006/relationships/slide" Target="/ppt/slides/slide2.xml" Id="Re04d5ccfb2ee4e0d" /><Relationship Type="http://schemas.openxmlformats.org/officeDocument/2006/relationships/slide" Target="/ppt/slides/slide3.xml" Id="Re878efee16c247d7" /><Relationship Type="http://schemas.openxmlformats.org/officeDocument/2006/relationships/slide" Target="/ppt/slides/slide4.xml" Id="R478453e23e6c4fff" /><Relationship Type="http://schemas.openxmlformats.org/officeDocument/2006/relationships/slide" Target="/ppt/slides/slide5.xml" Id="Re6b5d90fe35e47ae" /><Relationship Type="http://schemas.openxmlformats.org/officeDocument/2006/relationships/slide" Target="/ppt/slides/slide6.xml" Id="Rb81ad661892b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9fb0161d6543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c1f179640642ed" /><Relationship Type="http://schemas.openxmlformats.org/officeDocument/2006/relationships/theme" Target="/ppt/slideMasters/theme/theme1.xml" Id="R16b8bc7c3f4a41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c1f179640642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d96e861ee245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1070829c244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7fa96d5174f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1982cbc65040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9e8f439b44b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64e97eaeb41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 GATE 46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46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2 807 297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3 032 828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Malling &amp; Co Forvaltning AS, 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936 729 967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 GATE 46 AS</a:t>
            </a:r>
          </a:p>
        </p:txBody>
      </p:sp>
    </p:spTree>
  </p:cSld>
  <p:clrMapOvr>
    <a:masterClrMapping xmlns:a="http://schemas.openxmlformats.org/drawingml/2006/main"/>
  </p:clrMapOvr>
</p:sld>
</file>