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1d1d68325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38ca923df46f1"/>
  </p:sldMasterIdLst>
  <p:sldIdLst>
    <p:sldId xmlns:r="http://schemas.openxmlformats.org/officeDocument/2006/relationships" id="256" r:id="Rd19ddbaf81a64cf9"/>
    <p:sldId xmlns:r="http://schemas.openxmlformats.org/officeDocument/2006/relationships" id="257" r:id="R723704a50990445d"/>
    <p:sldId xmlns:r="http://schemas.openxmlformats.org/officeDocument/2006/relationships" id="258" r:id="R868c1505cf3240c6"/>
    <p:sldId xmlns:r="http://schemas.openxmlformats.org/officeDocument/2006/relationships" id="259" r:id="R69dfa83ddcc94ceb"/>
    <p:sldId xmlns:r="http://schemas.openxmlformats.org/officeDocument/2006/relationships" id="260" r:id="Rfea4d037604c47fc"/>
    <p:sldId xmlns:r="http://schemas.openxmlformats.org/officeDocument/2006/relationships" id="261" r:id="Rc24f507fc237483e"/>
    <p:sldId xmlns:r="http://schemas.openxmlformats.org/officeDocument/2006/relationships" id="262" r:id="R83597107bd8e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38ca923df46f1" /><Relationship Type="http://schemas.openxmlformats.org/officeDocument/2006/relationships/slide" Target="/ppt/slides/slide1.xml" Id="Rd19ddbaf81a64cf9" /><Relationship Type="http://schemas.openxmlformats.org/officeDocument/2006/relationships/slide" Target="/ppt/slides/slide2.xml" Id="R723704a50990445d" /><Relationship Type="http://schemas.openxmlformats.org/officeDocument/2006/relationships/slide" Target="/ppt/slides/slide3.xml" Id="R868c1505cf3240c6" /><Relationship Type="http://schemas.openxmlformats.org/officeDocument/2006/relationships/slide" Target="/ppt/slides/slide4.xml" Id="R69dfa83ddcc94ceb" /><Relationship Type="http://schemas.openxmlformats.org/officeDocument/2006/relationships/slide" Target="/ppt/slides/slide5.xml" Id="Rfea4d037604c47fc" /><Relationship Type="http://schemas.openxmlformats.org/officeDocument/2006/relationships/slide" Target="/ppt/slides/slide6.xml" Id="Rc24f507fc237483e" /><Relationship Type="http://schemas.openxmlformats.org/officeDocument/2006/relationships/slide" Target="/ppt/slides/slide7.xml" Id="R83597107bd8e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b631dadb6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3cbfce999439e" /><Relationship Type="http://schemas.openxmlformats.org/officeDocument/2006/relationships/theme" Target="/ppt/slideMasters/theme/theme1.xml" Id="Rdb912089276d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83cbfce999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9cda4b009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77f3abf26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1472bda03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60f3362e4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a4d7f9fe8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711bf280f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6eca90344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STEP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STEP ACCOUNTING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EKETOPPEN 7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Eketoppen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936 738 397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