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bd5be5dfc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767dc2c7b4f98"/>
  </p:sldMasterIdLst>
  <p:sldIdLst>
    <p:sldId xmlns:r="http://schemas.openxmlformats.org/officeDocument/2006/relationships" id="256" r:id="Rc8aa5d20b613419c"/>
    <p:sldId xmlns:r="http://schemas.openxmlformats.org/officeDocument/2006/relationships" id="257" r:id="R3f6047c5bcda471f"/>
    <p:sldId xmlns:r="http://schemas.openxmlformats.org/officeDocument/2006/relationships" id="258" r:id="R697d9284d159475e"/>
    <p:sldId xmlns:r="http://schemas.openxmlformats.org/officeDocument/2006/relationships" id="259" r:id="R941a410feea64c98"/>
    <p:sldId xmlns:r="http://schemas.openxmlformats.org/officeDocument/2006/relationships" id="260" r:id="R5bd09df7f3dd436c"/>
    <p:sldId xmlns:r="http://schemas.openxmlformats.org/officeDocument/2006/relationships" id="261" r:id="Rba64038ac43b4855"/>
    <p:sldId xmlns:r="http://schemas.openxmlformats.org/officeDocument/2006/relationships" id="262" r:id="Ra887c00bfff5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767dc2c7b4f98" /><Relationship Type="http://schemas.openxmlformats.org/officeDocument/2006/relationships/slide" Target="/ppt/slides/slide1.xml" Id="Rc8aa5d20b613419c" /><Relationship Type="http://schemas.openxmlformats.org/officeDocument/2006/relationships/slide" Target="/ppt/slides/slide2.xml" Id="R3f6047c5bcda471f" /><Relationship Type="http://schemas.openxmlformats.org/officeDocument/2006/relationships/slide" Target="/ppt/slides/slide3.xml" Id="R697d9284d159475e" /><Relationship Type="http://schemas.openxmlformats.org/officeDocument/2006/relationships/slide" Target="/ppt/slides/slide4.xml" Id="R941a410feea64c98" /><Relationship Type="http://schemas.openxmlformats.org/officeDocument/2006/relationships/slide" Target="/ppt/slides/slide5.xml" Id="R5bd09df7f3dd436c" /><Relationship Type="http://schemas.openxmlformats.org/officeDocument/2006/relationships/slide" Target="/ppt/slides/slide6.xml" Id="Rba64038ac43b4855" /><Relationship Type="http://schemas.openxmlformats.org/officeDocument/2006/relationships/slide" Target="/ppt/slides/slide7.xml" Id="Ra887c00bfff5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9516f6147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d0902066498d" /><Relationship Type="http://schemas.openxmlformats.org/officeDocument/2006/relationships/theme" Target="/ppt/slideMasters/theme/theme1.xml" Id="R946a01ade319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ed0902066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18f3b18eb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94709bc48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a295cd991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33f84c49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6116af87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5074f881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140d1cf9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