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e492c0d75b4c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2df7f7b72944de"/>
  </p:sldMasterIdLst>
  <p:sldIdLst>
    <p:sldId xmlns:r="http://schemas.openxmlformats.org/officeDocument/2006/relationships" id="256" r:id="Rd4cb3a45ffd442f2"/>
    <p:sldId xmlns:r="http://schemas.openxmlformats.org/officeDocument/2006/relationships" id="257" r:id="Rc93f9202a99240db"/>
    <p:sldId xmlns:r="http://schemas.openxmlformats.org/officeDocument/2006/relationships" id="258" r:id="R5d1d949dd4c84a56"/>
    <p:sldId xmlns:r="http://schemas.openxmlformats.org/officeDocument/2006/relationships" id="259" r:id="R3bdd0af736e64702"/>
    <p:sldId xmlns:r="http://schemas.openxmlformats.org/officeDocument/2006/relationships" id="260" r:id="R33ba1be79b7c4898"/>
    <p:sldId xmlns:r="http://schemas.openxmlformats.org/officeDocument/2006/relationships" id="261" r:id="R69a3c98083cb4b1e"/>
    <p:sldId xmlns:r="http://schemas.openxmlformats.org/officeDocument/2006/relationships" id="262" r:id="Rbae4f6a764c244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2df7f7b72944de" /><Relationship Type="http://schemas.openxmlformats.org/officeDocument/2006/relationships/slide" Target="/ppt/slides/slide1.xml" Id="Rd4cb3a45ffd442f2" /><Relationship Type="http://schemas.openxmlformats.org/officeDocument/2006/relationships/slide" Target="/ppt/slides/slide2.xml" Id="Rc93f9202a99240db" /><Relationship Type="http://schemas.openxmlformats.org/officeDocument/2006/relationships/slide" Target="/ppt/slides/slide3.xml" Id="R5d1d949dd4c84a56" /><Relationship Type="http://schemas.openxmlformats.org/officeDocument/2006/relationships/slide" Target="/ppt/slides/slide4.xml" Id="R3bdd0af736e64702" /><Relationship Type="http://schemas.openxmlformats.org/officeDocument/2006/relationships/slide" Target="/ppt/slides/slide5.xml" Id="R33ba1be79b7c4898" /><Relationship Type="http://schemas.openxmlformats.org/officeDocument/2006/relationships/slide" Target="/ppt/slides/slide6.xml" Id="R69a3c98083cb4b1e" /><Relationship Type="http://schemas.openxmlformats.org/officeDocument/2006/relationships/slide" Target="/ppt/slides/slide7.xml" Id="Rbae4f6a764c244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456b19779346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c5938c18446f9" /><Relationship Type="http://schemas.openxmlformats.org/officeDocument/2006/relationships/theme" Target="/ppt/slideMasters/theme/theme1.xml" Id="R09241aac99a64c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4c5938c18446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0613e251e4e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dac452e6d49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fd2b2270b41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f1ccc2a0340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89a3eaacf41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a0ea442394d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c411c28d848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CAMAID HOLDING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CAMAID HOLDING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CAMAID HOLDING 1 AS ble etablert [år] og holder til i Mosterøy.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CAMAID HOLDING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CAMAID HOLDING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CAMAID HOLDING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23 197 319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23 203 819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CAMAID HOLDING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QUAD NINE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CAMAID HOLDING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Hodnafjellveien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4156 Mosterøy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936 776 566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CAMAID HOLDING 1 AS</a:t>
            </a:r>
          </a:p>
        </p:txBody>
      </p:sp>
    </p:spTree>
  </p:cSld>
  <p:clrMapOvr>
    <a:masterClrMapping xmlns:a="http://schemas.openxmlformats.org/drawingml/2006/main"/>
  </p:clrMapOvr>
</p:sld>
</file>