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646570e883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a3fd8417740e6"/>
  </p:sldMasterIdLst>
  <p:sldIdLst>
    <p:sldId xmlns:r="http://schemas.openxmlformats.org/officeDocument/2006/relationships" id="256" r:id="R3aed011c978d4272"/>
    <p:sldId xmlns:r="http://schemas.openxmlformats.org/officeDocument/2006/relationships" id="257" r:id="R6b987cb7a55b49fc"/>
    <p:sldId xmlns:r="http://schemas.openxmlformats.org/officeDocument/2006/relationships" id="258" r:id="Rcb563cca58314ebb"/>
    <p:sldId xmlns:r="http://schemas.openxmlformats.org/officeDocument/2006/relationships" id="259" r:id="Rb362790cd4774633"/>
    <p:sldId xmlns:r="http://schemas.openxmlformats.org/officeDocument/2006/relationships" id="260" r:id="Reff856dfaadb4a06"/>
    <p:sldId xmlns:r="http://schemas.openxmlformats.org/officeDocument/2006/relationships" id="261" r:id="Rff101a5d5b5e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a3fd8417740e6" /><Relationship Type="http://schemas.openxmlformats.org/officeDocument/2006/relationships/slide" Target="/ppt/slides/slide1.xml" Id="R3aed011c978d4272" /><Relationship Type="http://schemas.openxmlformats.org/officeDocument/2006/relationships/slide" Target="/ppt/slides/slide2.xml" Id="R6b987cb7a55b49fc" /><Relationship Type="http://schemas.openxmlformats.org/officeDocument/2006/relationships/slide" Target="/ppt/slides/slide3.xml" Id="Rcb563cca58314ebb" /><Relationship Type="http://schemas.openxmlformats.org/officeDocument/2006/relationships/slide" Target="/ppt/slides/slide4.xml" Id="Rb362790cd4774633" /><Relationship Type="http://schemas.openxmlformats.org/officeDocument/2006/relationships/slide" Target="/ppt/slides/slide5.xml" Id="Reff856dfaadb4a06" /><Relationship Type="http://schemas.openxmlformats.org/officeDocument/2006/relationships/slide" Target="/ppt/slides/slide6.xml" Id="Rff101a5d5b5e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5818ad5dc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7da0d509492d" /><Relationship Type="http://schemas.openxmlformats.org/officeDocument/2006/relationships/theme" Target="/ppt/slideMasters/theme/theme1.xml" Id="R2ad3e062410b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a7da0d509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59f7733a8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cc6b24f8a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f3fa67d9e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eff09f273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8626f376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2acd08e0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TAYLOR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936 914 101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