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aff828d84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2104e42d74556"/>
  </p:sldMasterIdLst>
  <p:sldIdLst>
    <p:sldId xmlns:r="http://schemas.openxmlformats.org/officeDocument/2006/relationships" id="256" r:id="R2bbf5ca079514977"/>
    <p:sldId xmlns:r="http://schemas.openxmlformats.org/officeDocument/2006/relationships" id="257" r:id="R9b3b1f2606af44ad"/>
    <p:sldId xmlns:r="http://schemas.openxmlformats.org/officeDocument/2006/relationships" id="258" r:id="R836751df5cd44fb8"/>
    <p:sldId xmlns:r="http://schemas.openxmlformats.org/officeDocument/2006/relationships" id="259" r:id="R8a17674639ef4efa"/>
    <p:sldId xmlns:r="http://schemas.openxmlformats.org/officeDocument/2006/relationships" id="260" r:id="Rb23d5c424afd414e"/>
    <p:sldId xmlns:r="http://schemas.openxmlformats.org/officeDocument/2006/relationships" id="261" r:id="Rc97c545513db44a0"/>
    <p:sldId xmlns:r="http://schemas.openxmlformats.org/officeDocument/2006/relationships" id="262" r:id="Rc022434b4330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2104e42d74556" /><Relationship Type="http://schemas.openxmlformats.org/officeDocument/2006/relationships/slide" Target="/ppt/slides/slide1.xml" Id="R2bbf5ca079514977" /><Relationship Type="http://schemas.openxmlformats.org/officeDocument/2006/relationships/slide" Target="/ppt/slides/slide2.xml" Id="R9b3b1f2606af44ad" /><Relationship Type="http://schemas.openxmlformats.org/officeDocument/2006/relationships/slide" Target="/ppt/slides/slide3.xml" Id="R836751df5cd44fb8" /><Relationship Type="http://schemas.openxmlformats.org/officeDocument/2006/relationships/slide" Target="/ppt/slides/slide4.xml" Id="R8a17674639ef4efa" /><Relationship Type="http://schemas.openxmlformats.org/officeDocument/2006/relationships/slide" Target="/ppt/slides/slide5.xml" Id="Rb23d5c424afd414e" /><Relationship Type="http://schemas.openxmlformats.org/officeDocument/2006/relationships/slide" Target="/ppt/slides/slide6.xml" Id="Rc97c545513db44a0" /><Relationship Type="http://schemas.openxmlformats.org/officeDocument/2006/relationships/slide" Target="/ppt/slides/slide7.xml" Id="Rc022434b4330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69779d83d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6149cf0a943c6" /><Relationship Type="http://schemas.openxmlformats.org/officeDocument/2006/relationships/theme" Target="/ppt/slideMasters/theme/theme1.xml" Id="R7d0384cd1cca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86149cf0a9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042c77130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fd4ef424243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6e63d3f4d4e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4217900fd42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7f9a3d9dc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bc3c90e464c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6cae16ee2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TAYLOR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TAYLOR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 NADIA MARIA THUNELL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936 914 101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