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be1006dea44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676229e814d83"/>
  </p:sldMasterIdLst>
  <p:sldIdLst>
    <p:sldId xmlns:r="http://schemas.openxmlformats.org/officeDocument/2006/relationships" id="256" r:id="R42c5a975cb994755"/>
    <p:sldId xmlns:r="http://schemas.openxmlformats.org/officeDocument/2006/relationships" id="257" r:id="Rbc413ee7b1394791"/>
    <p:sldId xmlns:r="http://schemas.openxmlformats.org/officeDocument/2006/relationships" id="258" r:id="Rf9ce460e329042cb"/>
    <p:sldId xmlns:r="http://schemas.openxmlformats.org/officeDocument/2006/relationships" id="259" r:id="R7ce0f087dd674b8e"/>
    <p:sldId xmlns:r="http://schemas.openxmlformats.org/officeDocument/2006/relationships" id="260" r:id="R78f9542c64df40e6"/>
    <p:sldId xmlns:r="http://schemas.openxmlformats.org/officeDocument/2006/relationships" id="261" r:id="Rc46cf7b5d2284739"/>
    <p:sldId xmlns:r="http://schemas.openxmlformats.org/officeDocument/2006/relationships" id="262" r:id="R95f43a2b2581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676229e814d83" /><Relationship Type="http://schemas.openxmlformats.org/officeDocument/2006/relationships/slide" Target="/ppt/slides/slide1.xml" Id="R42c5a975cb994755" /><Relationship Type="http://schemas.openxmlformats.org/officeDocument/2006/relationships/slide" Target="/ppt/slides/slide2.xml" Id="Rbc413ee7b1394791" /><Relationship Type="http://schemas.openxmlformats.org/officeDocument/2006/relationships/slide" Target="/ppt/slides/slide3.xml" Id="Rf9ce460e329042cb" /><Relationship Type="http://schemas.openxmlformats.org/officeDocument/2006/relationships/slide" Target="/ppt/slides/slide4.xml" Id="R7ce0f087dd674b8e" /><Relationship Type="http://schemas.openxmlformats.org/officeDocument/2006/relationships/slide" Target="/ppt/slides/slide5.xml" Id="R78f9542c64df40e6" /><Relationship Type="http://schemas.openxmlformats.org/officeDocument/2006/relationships/slide" Target="/ppt/slides/slide6.xml" Id="Rc46cf7b5d2284739" /><Relationship Type="http://schemas.openxmlformats.org/officeDocument/2006/relationships/slide" Target="/ppt/slides/slide7.xml" Id="R95f43a2b2581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37bafc0544c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22af18f8f4f70" /><Relationship Type="http://schemas.openxmlformats.org/officeDocument/2006/relationships/theme" Target="/ppt/slideMasters/theme/theme1.xml" Id="R3cbbc4cf0cf3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922af18f8f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2b51f255c4f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99bd90cb346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71c40fbe2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bf7275b32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de2258645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4005e656e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2df7ef86a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NORDNORSK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NORDNORSK REVISJON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29 183 631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3 934 804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3 145 824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4 922 803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14 969 388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NNR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89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firmapost@nordnorskrevisjon.no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www.nordnorskrevisjon.no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936 929 443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REVISJON AS</a:t>
            </a:r>
          </a:p>
        </p:txBody>
      </p:sp>
    </p:spTree>
  </p:cSld>
  <p:clrMapOvr>
    <a:masterClrMapping xmlns:a="http://schemas.openxmlformats.org/drawingml/2006/main"/>
  </p:clrMapOvr>
</p:sld>
</file>