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17a99b98b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3a2362a034415"/>
  </p:sldMasterIdLst>
  <p:sldIdLst>
    <p:sldId xmlns:r="http://schemas.openxmlformats.org/officeDocument/2006/relationships" id="256" r:id="R06478acdb9f54da8"/>
    <p:sldId xmlns:r="http://schemas.openxmlformats.org/officeDocument/2006/relationships" id="257" r:id="R739de70de48349aa"/>
    <p:sldId xmlns:r="http://schemas.openxmlformats.org/officeDocument/2006/relationships" id="258" r:id="Ra485d8ceeb664354"/>
    <p:sldId xmlns:r="http://schemas.openxmlformats.org/officeDocument/2006/relationships" id="259" r:id="R4db3d3eec68b4e28"/>
    <p:sldId xmlns:r="http://schemas.openxmlformats.org/officeDocument/2006/relationships" id="260" r:id="R9faa7f7fc39d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3a2362a034415" /><Relationship Type="http://schemas.openxmlformats.org/officeDocument/2006/relationships/slide" Target="/ppt/slides/slide1.xml" Id="R06478acdb9f54da8" /><Relationship Type="http://schemas.openxmlformats.org/officeDocument/2006/relationships/slide" Target="/ppt/slides/slide2.xml" Id="R739de70de48349aa" /><Relationship Type="http://schemas.openxmlformats.org/officeDocument/2006/relationships/slide" Target="/ppt/slides/slide3.xml" Id="Ra485d8ceeb664354" /><Relationship Type="http://schemas.openxmlformats.org/officeDocument/2006/relationships/slide" Target="/ppt/slides/slide4.xml" Id="R4db3d3eec68b4e28" /><Relationship Type="http://schemas.openxmlformats.org/officeDocument/2006/relationships/slide" Target="/ppt/slides/slide5.xml" Id="R9faa7f7fc39d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40d44530a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083deffd4c96" /><Relationship Type="http://schemas.openxmlformats.org/officeDocument/2006/relationships/theme" Target="/ppt/slideMasters/theme/theme1.xml" Id="R5fb212ae7121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4083deffd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96d04415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df547b61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e3e69897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5d829eed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fd8cf133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REIK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937 107 110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REIK AS</a:t>
            </a:r>
          </a:p>
        </p:txBody>
      </p:sp>
    </p:spTree>
  </p:cSld>
  <p:clrMapOvr>
    <a:masterClrMapping xmlns:a="http://schemas.openxmlformats.org/drawingml/2006/main"/>
  </p:clrMapOvr>
</p:sld>
</file>