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24b832fa4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8cce2c17e4840"/>
  </p:sldMasterIdLst>
  <p:sldIdLst>
    <p:sldId xmlns:r="http://schemas.openxmlformats.org/officeDocument/2006/relationships" id="256" r:id="Rcb5737a05e654dcf"/>
    <p:sldId xmlns:r="http://schemas.openxmlformats.org/officeDocument/2006/relationships" id="257" r:id="R339919844c774393"/>
    <p:sldId xmlns:r="http://schemas.openxmlformats.org/officeDocument/2006/relationships" id="258" r:id="Rf4d02520a01a4138"/>
    <p:sldId xmlns:r="http://schemas.openxmlformats.org/officeDocument/2006/relationships" id="259" r:id="R4a730eb9f86a4904"/>
    <p:sldId xmlns:r="http://schemas.openxmlformats.org/officeDocument/2006/relationships" id="260" r:id="R7517961c102d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cce2c17e4840" /><Relationship Type="http://schemas.openxmlformats.org/officeDocument/2006/relationships/slide" Target="/ppt/slides/slide1.xml" Id="Rcb5737a05e654dcf" /><Relationship Type="http://schemas.openxmlformats.org/officeDocument/2006/relationships/slide" Target="/ppt/slides/slide2.xml" Id="R339919844c774393" /><Relationship Type="http://schemas.openxmlformats.org/officeDocument/2006/relationships/slide" Target="/ppt/slides/slide3.xml" Id="Rf4d02520a01a4138" /><Relationship Type="http://schemas.openxmlformats.org/officeDocument/2006/relationships/slide" Target="/ppt/slides/slide4.xml" Id="R4a730eb9f86a4904" /><Relationship Type="http://schemas.openxmlformats.org/officeDocument/2006/relationships/slide" Target="/ppt/slides/slide5.xml" Id="R7517961c102d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b083f2ad3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f412eed34df3" /><Relationship Type="http://schemas.openxmlformats.org/officeDocument/2006/relationships/theme" Target="/ppt/slideMasters/theme/theme1.xml" Id="R91bea5ce4e67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2f412eed3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be06a581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e3a72431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cf7b0eab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ddc7c608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bfd91dbc6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REGNSKAP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937 130 694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REGNSKAP AS</a:t>
            </a:r>
          </a:p>
        </p:txBody>
      </p:sp>
    </p:spTree>
  </p:cSld>
  <p:clrMapOvr>
    <a:masterClrMapping xmlns:a="http://schemas.openxmlformats.org/drawingml/2006/main"/>
  </p:clrMapOvr>
</p:sld>
</file>