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6dcc0e9cb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f71da79aaf4ce0"/>
  </p:sldMasterIdLst>
  <p:sldIdLst>
    <p:sldId xmlns:r="http://schemas.openxmlformats.org/officeDocument/2006/relationships" id="256" r:id="Rcd6dfc8da7e64496"/>
    <p:sldId xmlns:r="http://schemas.openxmlformats.org/officeDocument/2006/relationships" id="257" r:id="R1215f6251bff49a1"/>
    <p:sldId xmlns:r="http://schemas.openxmlformats.org/officeDocument/2006/relationships" id="258" r:id="R451efb84d6504514"/>
    <p:sldId xmlns:r="http://schemas.openxmlformats.org/officeDocument/2006/relationships" id="259" r:id="R39adf76f70e44ea3"/>
    <p:sldId xmlns:r="http://schemas.openxmlformats.org/officeDocument/2006/relationships" id="260" r:id="Rcc285615538f4dc8"/>
    <p:sldId xmlns:r="http://schemas.openxmlformats.org/officeDocument/2006/relationships" id="261" r:id="R3422d4cc279840a6"/>
    <p:sldId xmlns:r="http://schemas.openxmlformats.org/officeDocument/2006/relationships" id="262" r:id="Rb6c0610c6ac2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71da79aaf4ce0" /><Relationship Type="http://schemas.openxmlformats.org/officeDocument/2006/relationships/slide" Target="/ppt/slides/slide1.xml" Id="Rcd6dfc8da7e64496" /><Relationship Type="http://schemas.openxmlformats.org/officeDocument/2006/relationships/slide" Target="/ppt/slides/slide2.xml" Id="R1215f6251bff49a1" /><Relationship Type="http://schemas.openxmlformats.org/officeDocument/2006/relationships/slide" Target="/ppt/slides/slide3.xml" Id="R451efb84d6504514" /><Relationship Type="http://schemas.openxmlformats.org/officeDocument/2006/relationships/slide" Target="/ppt/slides/slide4.xml" Id="R39adf76f70e44ea3" /><Relationship Type="http://schemas.openxmlformats.org/officeDocument/2006/relationships/slide" Target="/ppt/slides/slide5.xml" Id="Rcc285615538f4dc8" /><Relationship Type="http://schemas.openxmlformats.org/officeDocument/2006/relationships/slide" Target="/ppt/slides/slide6.xml" Id="R3422d4cc279840a6" /><Relationship Type="http://schemas.openxmlformats.org/officeDocument/2006/relationships/slide" Target="/ppt/slides/slide7.xml" Id="Rb6c0610c6ac2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2a82a6281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b2d084aa542fa" /><Relationship Type="http://schemas.openxmlformats.org/officeDocument/2006/relationships/theme" Target="/ppt/slideMasters/theme/theme1.xml" Id="R7e884e24589c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b2d084aa5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40e80f717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9258e723d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880e1833e4c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373c6d544f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0fc2f540c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581db795e4b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f165bee9442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JUSTVIK KOLONIAL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JUSTVIK KOLONIAL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JUSTVIK KOLONIAL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JUSTVIK KOLONIAL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JUSTVIK KOLONIAL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JUSTVIK KOLONIAL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455 543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3 877 794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4 696 546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JUSTVIK KOLONIAL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SØNSTEBY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SØNSTEBY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SØNSTEBY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SØNSTEBY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JUSTVIK KOLONIAL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Lahelle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937 182 201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JUSTVIK KOLONIAL AS</a:t>
            </a:r>
          </a:p>
        </p:txBody>
      </p:sp>
    </p:spTree>
  </p:cSld>
  <p:clrMapOvr>
    <a:masterClrMapping xmlns:a="http://schemas.openxmlformats.org/drawingml/2006/main"/>
  </p:clrMapOvr>
</p:sld>
</file>