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789d31050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6935e425804ea6"/>
  </p:sldMasterIdLst>
  <p:sldIdLst>
    <p:sldId xmlns:r="http://schemas.openxmlformats.org/officeDocument/2006/relationships" id="256" r:id="R15567dea16534f7b"/>
    <p:sldId xmlns:r="http://schemas.openxmlformats.org/officeDocument/2006/relationships" id="257" r:id="R25e5ec50ae1f45c4"/>
    <p:sldId xmlns:r="http://schemas.openxmlformats.org/officeDocument/2006/relationships" id="258" r:id="Rdc596c4978ba47cc"/>
    <p:sldId xmlns:r="http://schemas.openxmlformats.org/officeDocument/2006/relationships" id="259" r:id="R82ba76ad3e114d28"/>
    <p:sldId xmlns:r="http://schemas.openxmlformats.org/officeDocument/2006/relationships" id="260" r:id="R189112ab7a63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935e425804ea6" /><Relationship Type="http://schemas.openxmlformats.org/officeDocument/2006/relationships/slide" Target="/ppt/slides/slide1.xml" Id="R15567dea16534f7b" /><Relationship Type="http://schemas.openxmlformats.org/officeDocument/2006/relationships/slide" Target="/ppt/slides/slide2.xml" Id="R25e5ec50ae1f45c4" /><Relationship Type="http://schemas.openxmlformats.org/officeDocument/2006/relationships/slide" Target="/ppt/slides/slide3.xml" Id="Rdc596c4978ba47cc" /><Relationship Type="http://schemas.openxmlformats.org/officeDocument/2006/relationships/slide" Target="/ppt/slides/slide4.xml" Id="R82ba76ad3e114d28" /><Relationship Type="http://schemas.openxmlformats.org/officeDocument/2006/relationships/slide" Target="/ppt/slides/slide5.xml" Id="R189112ab7a63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8eb5800e34a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2f9f28d724efc" /><Relationship Type="http://schemas.openxmlformats.org/officeDocument/2006/relationships/theme" Target="/ppt/slideMasters/theme/theme1.xml" Id="R9771eec0306649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2f9f28d72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0db044f59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11726f54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b250a718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c96a742c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f70dd3811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