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f9402bb47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5b0dbbaf7640b6"/>
  </p:sldMasterIdLst>
  <p:sldIdLst>
    <p:sldId xmlns:r="http://schemas.openxmlformats.org/officeDocument/2006/relationships" id="256" r:id="R9c24786fac704713"/>
    <p:sldId xmlns:r="http://schemas.openxmlformats.org/officeDocument/2006/relationships" id="257" r:id="R9e9b4c7ef6924801"/>
    <p:sldId xmlns:r="http://schemas.openxmlformats.org/officeDocument/2006/relationships" id="258" r:id="R2738c7fa39f545d8"/>
    <p:sldId xmlns:r="http://schemas.openxmlformats.org/officeDocument/2006/relationships" id="259" r:id="R641ea9f816294b57"/>
    <p:sldId xmlns:r="http://schemas.openxmlformats.org/officeDocument/2006/relationships" id="260" r:id="R26eadaa651d043f5"/>
    <p:sldId xmlns:r="http://schemas.openxmlformats.org/officeDocument/2006/relationships" id="261" r:id="R6a4c9b0bd5e643e9"/>
    <p:sldId xmlns:r="http://schemas.openxmlformats.org/officeDocument/2006/relationships" id="262" r:id="R080bcbade2a7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b0dbbaf7640b6" /><Relationship Type="http://schemas.openxmlformats.org/officeDocument/2006/relationships/slide" Target="/ppt/slides/slide1.xml" Id="R9c24786fac704713" /><Relationship Type="http://schemas.openxmlformats.org/officeDocument/2006/relationships/slide" Target="/ppt/slides/slide2.xml" Id="R9e9b4c7ef6924801" /><Relationship Type="http://schemas.openxmlformats.org/officeDocument/2006/relationships/slide" Target="/ppt/slides/slide3.xml" Id="R2738c7fa39f545d8" /><Relationship Type="http://schemas.openxmlformats.org/officeDocument/2006/relationships/slide" Target="/ppt/slides/slide4.xml" Id="R641ea9f816294b57" /><Relationship Type="http://schemas.openxmlformats.org/officeDocument/2006/relationships/slide" Target="/ppt/slides/slide5.xml" Id="R26eadaa651d043f5" /><Relationship Type="http://schemas.openxmlformats.org/officeDocument/2006/relationships/slide" Target="/ppt/slides/slide6.xml" Id="R6a4c9b0bd5e643e9" /><Relationship Type="http://schemas.openxmlformats.org/officeDocument/2006/relationships/slide" Target="/ppt/slides/slide7.xml" Id="R080bcbade2a7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581706ac1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ad5bd7f324ca2" /><Relationship Type="http://schemas.openxmlformats.org/officeDocument/2006/relationships/theme" Target="/ppt/slideMasters/theme/theme1.xml" Id="Rd39b190b1375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ad5bd7f32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089e50f89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c974e53434c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5f33afd3649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544c16668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c56db5ea344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41726dd5148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7cb669e13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ADMINISTRATIV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ADMINISTRATIV REGNSKAPSSERVICE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1 640 061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1 508 994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4 676 165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MOSTUEN IVERSEN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MOSTUEN IVERSEN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PEIK CAPITAL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IVERSEN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Hvamsvingen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937 416 873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