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c86cffad6e47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ee319500c740cf"/>
  </p:sldMasterIdLst>
  <p:sldIdLst>
    <p:sldId xmlns:r="http://schemas.openxmlformats.org/officeDocument/2006/relationships" id="256" r:id="R9a9fb63200854944"/>
    <p:sldId xmlns:r="http://schemas.openxmlformats.org/officeDocument/2006/relationships" id="257" r:id="R34f56d657290407c"/>
    <p:sldId xmlns:r="http://schemas.openxmlformats.org/officeDocument/2006/relationships" id="258" r:id="R9c01713f587946be"/>
    <p:sldId xmlns:r="http://schemas.openxmlformats.org/officeDocument/2006/relationships" id="259" r:id="Rd362d5eaab584126"/>
    <p:sldId xmlns:r="http://schemas.openxmlformats.org/officeDocument/2006/relationships" id="260" r:id="Rea8b006480b440ba"/>
    <p:sldId xmlns:r="http://schemas.openxmlformats.org/officeDocument/2006/relationships" id="261" r:id="R51d8f450efea415e"/>
    <p:sldId xmlns:r="http://schemas.openxmlformats.org/officeDocument/2006/relationships" id="262" r:id="R5f4ac4441b1f4c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e319500c740cf" /><Relationship Type="http://schemas.openxmlformats.org/officeDocument/2006/relationships/slide" Target="/ppt/slides/slide1.xml" Id="R9a9fb63200854944" /><Relationship Type="http://schemas.openxmlformats.org/officeDocument/2006/relationships/slide" Target="/ppt/slides/slide2.xml" Id="R34f56d657290407c" /><Relationship Type="http://schemas.openxmlformats.org/officeDocument/2006/relationships/slide" Target="/ppt/slides/slide3.xml" Id="R9c01713f587946be" /><Relationship Type="http://schemas.openxmlformats.org/officeDocument/2006/relationships/slide" Target="/ppt/slides/slide4.xml" Id="Rd362d5eaab584126" /><Relationship Type="http://schemas.openxmlformats.org/officeDocument/2006/relationships/slide" Target="/ppt/slides/slide5.xml" Id="Rea8b006480b440ba" /><Relationship Type="http://schemas.openxmlformats.org/officeDocument/2006/relationships/slide" Target="/ppt/slides/slide6.xml" Id="R51d8f450efea415e" /><Relationship Type="http://schemas.openxmlformats.org/officeDocument/2006/relationships/slide" Target="/ppt/slides/slide7.xml" Id="R5f4ac4441b1f4c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31273c20c4d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7a168a15e43eb" /><Relationship Type="http://schemas.openxmlformats.org/officeDocument/2006/relationships/theme" Target="/ppt/slideMasters/theme/theme1.xml" Id="R561b45037c7441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87a168a15e43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b8e97382c44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f1e16e72542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5e5d4036e4c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00789df6a46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56bee2cc04d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e939b6f2549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4d6c04cb14c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TEMA REGNSKAP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TEMA REGNSKAP OSLO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14 355 694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2 227 611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5 911 813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9 397 766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HAGESTANDE DAG TORE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ÅGE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73A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22881160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937 430 108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