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63da4ac12a49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c5b78cf104a77"/>
  </p:sldMasterIdLst>
  <p:sldIdLst>
    <p:sldId xmlns:r="http://schemas.openxmlformats.org/officeDocument/2006/relationships" id="256" r:id="R3c21b1c49832499f"/>
    <p:sldId xmlns:r="http://schemas.openxmlformats.org/officeDocument/2006/relationships" id="257" r:id="Rdc0ea8e4ee7940cd"/>
    <p:sldId xmlns:r="http://schemas.openxmlformats.org/officeDocument/2006/relationships" id="258" r:id="R417f8631d5ee4710"/>
    <p:sldId xmlns:r="http://schemas.openxmlformats.org/officeDocument/2006/relationships" id="259" r:id="R96fc7e56fc40412a"/>
    <p:sldId xmlns:r="http://schemas.openxmlformats.org/officeDocument/2006/relationships" id="260" r:id="R3009bc1da8ec4e6e"/>
    <p:sldId xmlns:r="http://schemas.openxmlformats.org/officeDocument/2006/relationships" id="261" r:id="R1b33c90396454557"/>
    <p:sldId xmlns:r="http://schemas.openxmlformats.org/officeDocument/2006/relationships" id="262" r:id="R350c3f5045a940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c5b78cf104a77" /><Relationship Type="http://schemas.openxmlformats.org/officeDocument/2006/relationships/slide" Target="/ppt/slides/slide1.xml" Id="R3c21b1c49832499f" /><Relationship Type="http://schemas.openxmlformats.org/officeDocument/2006/relationships/slide" Target="/ppt/slides/slide2.xml" Id="Rdc0ea8e4ee7940cd" /><Relationship Type="http://schemas.openxmlformats.org/officeDocument/2006/relationships/slide" Target="/ppt/slides/slide3.xml" Id="R417f8631d5ee4710" /><Relationship Type="http://schemas.openxmlformats.org/officeDocument/2006/relationships/slide" Target="/ppt/slides/slide4.xml" Id="R96fc7e56fc40412a" /><Relationship Type="http://schemas.openxmlformats.org/officeDocument/2006/relationships/slide" Target="/ppt/slides/slide5.xml" Id="R3009bc1da8ec4e6e" /><Relationship Type="http://schemas.openxmlformats.org/officeDocument/2006/relationships/slide" Target="/ppt/slides/slide6.xml" Id="R1b33c90396454557" /><Relationship Type="http://schemas.openxmlformats.org/officeDocument/2006/relationships/slide" Target="/ppt/slides/slide7.xml" Id="R350c3f5045a940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d6c800b6a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e916d54b74f5a" /><Relationship Type="http://schemas.openxmlformats.org/officeDocument/2006/relationships/theme" Target="/ppt/slideMasters/theme/theme1.xml" Id="R7c8edabc0b9d40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e916d54b74f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0e0183d7845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47763a6e44b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752ee52b847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17ea5bfd0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85185e3244e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e78a0f55548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aaa39615146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REVISJON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7 328 266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1 470 304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4 101 522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HORDNES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937 442 661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