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bdbe9e8c4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6e6f806214b2b"/>
  </p:sldMasterIdLst>
  <p:sldIdLst>
    <p:sldId xmlns:r="http://schemas.openxmlformats.org/officeDocument/2006/relationships" id="256" r:id="Rc90a140fea2c407b"/>
    <p:sldId xmlns:r="http://schemas.openxmlformats.org/officeDocument/2006/relationships" id="257" r:id="R8596d30755b54432"/>
    <p:sldId xmlns:r="http://schemas.openxmlformats.org/officeDocument/2006/relationships" id="258" r:id="R468d84185d50443b"/>
    <p:sldId xmlns:r="http://schemas.openxmlformats.org/officeDocument/2006/relationships" id="259" r:id="R6f6d7c1a95f84731"/>
    <p:sldId xmlns:r="http://schemas.openxmlformats.org/officeDocument/2006/relationships" id="260" r:id="Rfc621f9d0df04787"/>
    <p:sldId xmlns:r="http://schemas.openxmlformats.org/officeDocument/2006/relationships" id="261" r:id="R0abc75397f424c70"/>
    <p:sldId xmlns:r="http://schemas.openxmlformats.org/officeDocument/2006/relationships" id="262" r:id="Rc49e6f62005d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6e6f806214b2b" /><Relationship Type="http://schemas.openxmlformats.org/officeDocument/2006/relationships/slide" Target="/ppt/slides/slide1.xml" Id="Rc90a140fea2c407b" /><Relationship Type="http://schemas.openxmlformats.org/officeDocument/2006/relationships/slide" Target="/ppt/slides/slide2.xml" Id="R8596d30755b54432" /><Relationship Type="http://schemas.openxmlformats.org/officeDocument/2006/relationships/slide" Target="/ppt/slides/slide3.xml" Id="R468d84185d50443b" /><Relationship Type="http://schemas.openxmlformats.org/officeDocument/2006/relationships/slide" Target="/ppt/slides/slide4.xml" Id="R6f6d7c1a95f84731" /><Relationship Type="http://schemas.openxmlformats.org/officeDocument/2006/relationships/slide" Target="/ppt/slides/slide5.xml" Id="Rfc621f9d0df04787" /><Relationship Type="http://schemas.openxmlformats.org/officeDocument/2006/relationships/slide" Target="/ppt/slides/slide6.xml" Id="R0abc75397f424c70" /><Relationship Type="http://schemas.openxmlformats.org/officeDocument/2006/relationships/slide" Target="/ppt/slides/slide7.xml" Id="Rc49e6f62005d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1146d6582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34990f4e8428f" /><Relationship Type="http://schemas.openxmlformats.org/officeDocument/2006/relationships/theme" Target="/ppt/slideMasters/theme/theme1.xml" Id="Rfccf25071860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34990f4e8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800eaa7b9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5006279df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19c148f2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b05f088cc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230994c1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a500ebad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9311a913e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CATERING AND RESTAURANT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CATERING AND RESTAURANT SERVICES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23 544 142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115 626 059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116 407 890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FREDRIK KJØRLAUG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 Gård, Tanumveien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monsern@c2i.net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