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8cb766dc0e47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d8ba70e6e643ef"/>
  </p:sldMasterIdLst>
  <p:sldIdLst>
    <p:sldId xmlns:r="http://schemas.openxmlformats.org/officeDocument/2006/relationships" id="256" r:id="R02091f7bd02b4397"/>
    <p:sldId xmlns:r="http://schemas.openxmlformats.org/officeDocument/2006/relationships" id="257" r:id="Rc23fdc96fa17488f"/>
    <p:sldId xmlns:r="http://schemas.openxmlformats.org/officeDocument/2006/relationships" id="258" r:id="Rc74bbdab628b4aab"/>
    <p:sldId xmlns:r="http://schemas.openxmlformats.org/officeDocument/2006/relationships" id="259" r:id="Rc30fdb5ac91f4a5c"/>
    <p:sldId xmlns:r="http://schemas.openxmlformats.org/officeDocument/2006/relationships" id="260" r:id="Rd79fe29e394847aa"/>
    <p:sldId xmlns:r="http://schemas.openxmlformats.org/officeDocument/2006/relationships" id="261" r:id="R7503a05fe51f42af"/>
    <p:sldId xmlns:r="http://schemas.openxmlformats.org/officeDocument/2006/relationships" id="262" r:id="Rdc79c732929340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d8ba70e6e643ef" /><Relationship Type="http://schemas.openxmlformats.org/officeDocument/2006/relationships/slide" Target="/ppt/slides/slide1.xml" Id="R02091f7bd02b4397" /><Relationship Type="http://schemas.openxmlformats.org/officeDocument/2006/relationships/slide" Target="/ppt/slides/slide2.xml" Id="Rc23fdc96fa17488f" /><Relationship Type="http://schemas.openxmlformats.org/officeDocument/2006/relationships/slide" Target="/ppt/slides/slide3.xml" Id="Rc74bbdab628b4aab" /><Relationship Type="http://schemas.openxmlformats.org/officeDocument/2006/relationships/slide" Target="/ppt/slides/slide4.xml" Id="Rc30fdb5ac91f4a5c" /><Relationship Type="http://schemas.openxmlformats.org/officeDocument/2006/relationships/slide" Target="/ppt/slides/slide5.xml" Id="Rd79fe29e394847aa" /><Relationship Type="http://schemas.openxmlformats.org/officeDocument/2006/relationships/slide" Target="/ppt/slides/slide6.xml" Id="R7503a05fe51f42af" /><Relationship Type="http://schemas.openxmlformats.org/officeDocument/2006/relationships/slide" Target="/ppt/slides/slide7.xml" Id="Rdc79c732929340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d2262e5c8d4d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a4af6d9fe4fd4" /><Relationship Type="http://schemas.openxmlformats.org/officeDocument/2006/relationships/theme" Target="/ppt/slideMasters/theme/theme1.xml" Id="Radb768d3482240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ea4af6d9fe4f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101e800bf49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774978ac548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4eb5be13a49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bc0caf34e48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8cc491e574e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5387ba01a40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e10390cbb4d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ANDERSSEN BYGG INVEST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ANDERSSEN BYGG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ANDERSSEN BYGG INVEST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ANDERSSEN BYGG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ANDERSSEN BYGG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ANDERSSEN BYGG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−1 154 660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79 879 046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454 685 012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527 805 147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ANDERSSEN BYGG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FRITHJOF ANDERSSEN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ANDERSSEN BYGG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Schultz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937 506 678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ANDERSSEN BYGG INVEST</a:t>
            </a:r>
          </a:p>
        </p:txBody>
      </p:sp>
    </p:spTree>
  </p:cSld>
  <p:clrMapOvr>
    <a:masterClrMapping xmlns:a="http://schemas.openxmlformats.org/drawingml/2006/main"/>
  </p:clrMapOvr>
</p:sld>
</file>