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c317c233c348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059681656a4708"/>
  </p:sldMasterIdLst>
  <p:sldIdLst>
    <p:sldId xmlns:r="http://schemas.openxmlformats.org/officeDocument/2006/relationships" id="256" r:id="R4d3a77918eb64fd0"/>
    <p:sldId xmlns:r="http://schemas.openxmlformats.org/officeDocument/2006/relationships" id="257" r:id="Rf31567e6b26f4c39"/>
    <p:sldId xmlns:r="http://schemas.openxmlformats.org/officeDocument/2006/relationships" id="258" r:id="R49fbb68ee88b4a1c"/>
    <p:sldId xmlns:r="http://schemas.openxmlformats.org/officeDocument/2006/relationships" id="259" r:id="Ra6de40101b4f41d4"/>
    <p:sldId xmlns:r="http://schemas.openxmlformats.org/officeDocument/2006/relationships" id="260" r:id="R1fe95e5991c842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059681656a4708" /><Relationship Type="http://schemas.openxmlformats.org/officeDocument/2006/relationships/slide" Target="/ppt/slides/slide1.xml" Id="R4d3a77918eb64fd0" /><Relationship Type="http://schemas.openxmlformats.org/officeDocument/2006/relationships/slide" Target="/ppt/slides/slide2.xml" Id="Rf31567e6b26f4c39" /><Relationship Type="http://schemas.openxmlformats.org/officeDocument/2006/relationships/slide" Target="/ppt/slides/slide3.xml" Id="R49fbb68ee88b4a1c" /><Relationship Type="http://schemas.openxmlformats.org/officeDocument/2006/relationships/slide" Target="/ppt/slides/slide4.xml" Id="Ra6de40101b4f41d4" /><Relationship Type="http://schemas.openxmlformats.org/officeDocument/2006/relationships/slide" Target="/ppt/slides/slide5.xml" Id="R1fe95e5991c842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640f58e15543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395a18e774801" /><Relationship Type="http://schemas.openxmlformats.org/officeDocument/2006/relationships/theme" Target="/ppt/slideMasters/theme/theme1.xml" Id="Rec580e0f63b04e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4395a18e7748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fd6a847d24b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7e02697fa43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5550027524a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9158f1c8147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c38fc090549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ØKONOMITJENESTER JÆREN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ØKONOMITJENESTER JÆREN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ØKONOMITJENESTER JÆREN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ØKONOMITJENESTER JÆREN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ØKONOMITJENESTER JÆREN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ØKONOMITJENESTER JÆREN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Sandtjønnbakken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4341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937 628 676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ØKONOMITJENESTER JÆREN AS</a:t>
            </a:r>
          </a:p>
        </p:txBody>
      </p:sp>
    </p:spTree>
  </p:cSld>
  <p:clrMapOvr>
    <a:masterClrMapping xmlns:a="http://schemas.openxmlformats.org/drawingml/2006/main"/>
  </p:clrMapOvr>
</p:sld>
</file>