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6559e2621a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101efd3f414ccb"/>
  </p:sldMasterIdLst>
  <p:sldIdLst>
    <p:sldId xmlns:r="http://schemas.openxmlformats.org/officeDocument/2006/relationships" id="256" r:id="Rfe0420f2ca0c4995"/>
    <p:sldId xmlns:r="http://schemas.openxmlformats.org/officeDocument/2006/relationships" id="257" r:id="Rf5939127ad6c4874"/>
    <p:sldId xmlns:r="http://schemas.openxmlformats.org/officeDocument/2006/relationships" id="258" r:id="R26f56a3503544540"/>
    <p:sldId xmlns:r="http://schemas.openxmlformats.org/officeDocument/2006/relationships" id="259" r:id="R0c8b3f4ef3084838"/>
    <p:sldId xmlns:r="http://schemas.openxmlformats.org/officeDocument/2006/relationships" id="260" r:id="R207e6898373b4057"/>
    <p:sldId xmlns:r="http://schemas.openxmlformats.org/officeDocument/2006/relationships" id="261" r:id="R6d56913dcf9b4345"/>
    <p:sldId xmlns:r="http://schemas.openxmlformats.org/officeDocument/2006/relationships" id="262" r:id="R5fc0947aaf10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01efd3f414ccb" /><Relationship Type="http://schemas.openxmlformats.org/officeDocument/2006/relationships/slide" Target="/ppt/slides/slide1.xml" Id="Rfe0420f2ca0c4995" /><Relationship Type="http://schemas.openxmlformats.org/officeDocument/2006/relationships/slide" Target="/ppt/slides/slide2.xml" Id="Rf5939127ad6c4874" /><Relationship Type="http://schemas.openxmlformats.org/officeDocument/2006/relationships/slide" Target="/ppt/slides/slide3.xml" Id="R26f56a3503544540" /><Relationship Type="http://schemas.openxmlformats.org/officeDocument/2006/relationships/slide" Target="/ppt/slides/slide4.xml" Id="R0c8b3f4ef3084838" /><Relationship Type="http://schemas.openxmlformats.org/officeDocument/2006/relationships/slide" Target="/ppt/slides/slide5.xml" Id="R207e6898373b4057" /><Relationship Type="http://schemas.openxmlformats.org/officeDocument/2006/relationships/slide" Target="/ppt/slides/slide6.xml" Id="R6d56913dcf9b4345" /><Relationship Type="http://schemas.openxmlformats.org/officeDocument/2006/relationships/slide" Target="/ppt/slides/slide7.xml" Id="R5fc0947aaf10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588149b5a41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29785e00047ed" /><Relationship Type="http://schemas.openxmlformats.org/officeDocument/2006/relationships/theme" Target="/ppt/slideMasters/theme/theme1.xml" Id="R3f697da2d72e46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229785e00047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2a0cd3d3443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443636d2d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6bbd6af5b42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201486d294d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88384bfbc43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2285425cc4e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ff048058f41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ABRAHAMSEN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ABRAHAMSEN DAGLIGVARE AS ble etablert [år] og holder til i Bugøynes.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208 279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505 132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1 444 546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TROND ABRAHAMSEN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ABRAHAMSEN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 ABRAHAMSEN SUND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IVAR ABRAHAMSEN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LIV-INGER ABRAHAMSEN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ABRAHAMSEN LABAHÅ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Østersandveien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9935 Bugøynes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937 634 714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ABRAHAMSEN DAGLIGVARE AS</a:t>
            </a:r>
          </a:p>
        </p:txBody>
      </p:sp>
    </p:spTree>
  </p:cSld>
  <p:clrMapOvr>
    <a:masterClrMapping xmlns:a="http://schemas.openxmlformats.org/drawingml/2006/main"/>
  </p:clrMapOvr>
</p:sld>
</file>