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2358d27af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3b288d1054fe8"/>
  </p:sldMasterIdLst>
  <p:sldIdLst>
    <p:sldId xmlns:r="http://schemas.openxmlformats.org/officeDocument/2006/relationships" id="256" r:id="Rc39343d2e0ea405a"/>
    <p:sldId xmlns:r="http://schemas.openxmlformats.org/officeDocument/2006/relationships" id="257" r:id="R559e615a0be14f9d"/>
    <p:sldId xmlns:r="http://schemas.openxmlformats.org/officeDocument/2006/relationships" id="258" r:id="Re244a4ec289a4c43"/>
    <p:sldId xmlns:r="http://schemas.openxmlformats.org/officeDocument/2006/relationships" id="259" r:id="R9aadda72b9c94872"/>
    <p:sldId xmlns:r="http://schemas.openxmlformats.org/officeDocument/2006/relationships" id="260" r:id="R835c7a8764f1499d"/>
    <p:sldId xmlns:r="http://schemas.openxmlformats.org/officeDocument/2006/relationships" id="261" r:id="Rc92ba0f51e0e4af1"/>
    <p:sldId xmlns:r="http://schemas.openxmlformats.org/officeDocument/2006/relationships" id="262" r:id="R29cba97d5693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3b288d1054fe8" /><Relationship Type="http://schemas.openxmlformats.org/officeDocument/2006/relationships/slide" Target="/ppt/slides/slide1.xml" Id="Rc39343d2e0ea405a" /><Relationship Type="http://schemas.openxmlformats.org/officeDocument/2006/relationships/slide" Target="/ppt/slides/slide2.xml" Id="R559e615a0be14f9d" /><Relationship Type="http://schemas.openxmlformats.org/officeDocument/2006/relationships/slide" Target="/ppt/slides/slide3.xml" Id="Re244a4ec289a4c43" /><Relationship Type="http://schemas.openxmlformats.org/officeDocument/2006/relationships/slide" Target="/ppt/slides/slide4.xml" Id="R9aadda72b9c94872" /><Relationship Type="http://schemas.openxmlformats.org/officeDocument/2006/relationships/slide" Target="/ppt/slides/slide5.xml" Id="R835c7a8764f1499d" /><Relationship Type="http://schemas.openxmlformats.org/officeDocument/2006/relationships/slide" Target="/ppt/slides/slide6.xml" Id="Rc92ba0f51e0e4af1" /><Relationship Type="http://schemas.openxmlformats.org/officeDocument/2006/relationships/slide" Target="/ppt/slides/slide7.xml" Id="R29cba97d5693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dbf58f9ee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32825a747483b" /><Relationship Type="http://schemas.openxmlformats.org/officeDocument/2006/relationships/theme" Target="/ppt/slideMasters/theme/theme1.xml" Id="R09d48e5f6843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32825a747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5256a017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d40bb01b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ca019a86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8b46cb08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eb958da9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724b6fb3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902e7ace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154 992 366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174 842 097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JOHANNE KILLI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937 677 391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