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983cccfb3249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da241d61714ff2"/>
  </p:sldMasterIdLst>
  <p:sldIdLst>
    <p:sldId xmlns:r="http://schemas.openxmlformats.org/officeDocument/2006/relationships" id="256" r:id="R889d7fac6d374b9b"/>
    <p:sldId xmlns:r="http://schemas.openxmlformats.org/officeDocument/2006/relationships" id="257" r:id="Rb03bbd5cca7a43f5"/>
    <p:sldId xmlns:r="http://schemas.openxmlformats.org/officeDocument/2006/relationships" id="258" r:id="Rbc0c1f774e1641e0"/>
    <p:sldId xmlns:r="http://schemas.openxmlformats.org/officeDocument/2006/relationships" id="259" r:id="R772cb9384e864e5c"/>
    <p:sldId xmlns:r="http://schemas.openxmlformats.org/officeDocument/2006/relationships" id="260" r:id="Rdbf82a5f24a542fe"/>
    <p:sldId xmlns:r="http://schemas.openxmlformats.org/officeDocument/2006/relationships" id="261" r:id="R2db5143efe3144bf"/>
    <p:sldId xmlns:r="http://schemas.openxmlformats.org/officeDocument/2006/relationships" id="262" r:id="R29011ffaef1f48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da241d61714ff2" /><Relationship Type="http://schemas.openxmlformats.org/officeDocument/2006/relationships/slide" Target="/ppt/slides/slide1.xml" Id="R889d7fac6d374b9b" /><Relationship Type="http://schemas.openxmlformats.org/officeDocument/2006/relationships/slide" Target="/ppt/slides/slide2.xml" Id="Rb03bbd5cca7a43f5" /><Relationship Type="http://schemas.openxmlformats.org/officeDocument/2006/relationships/slide" Target="/ppt/slides/slide3.xml" Id="Rbc0c1f774e1641e0" /><Relationship Type="http://schemas.openxmlformats.org/officeDocument/2006/relationships/slide" Target="/ppt/slides/slide4.xml" Id="R772cb9384e864e5c" /><Relationship Type="http://schemas.openxmlformats.org/officeDocument/2006/relationships/slide" Target="/ppt/slides/slide5.xml" Id="Rdbf82a5f24a542fe" /><Relationship Type="http://schemas.openxmlformats.org/officeDocument/2006/relationships/slide" Target="/ppt/slides/slide6.xml" Id="R2db5143efe3144bf" /><Relationship Type="http://schemas.openxmlformats.org/officeDocument/2006/relationships/slide" Target="/ppt/slides/slide7.xml" Id="R29011ffaef1f48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9e55210dd44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85853f90b4dce" /><Relationship Type="http://schemas.openxmlformats.org/officeDocument/2006/relationships/theme" Target="/ppt/slideMasters/theme/theme1.xml" Id="R744ead8cef214d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185853f90b4d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8ef43a9f746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51537b8d449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5a97717d945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de578783e46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5549b3de544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8d46f851d46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2d0b434844f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STRYN KIOSK GATEKJØKKEN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KIOSK GATEKJØKKEN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STRYN KIOSK GATEKJØKKEN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KIOSK GATEKJØKKEN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KIOSK GATEKJØKKEN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KIOSK GATEKJØKKEN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232 592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604 767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4 879 714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5 639 353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KIOSK GATEKJØKKEN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SENN GAVAS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WENCHE KRISTIN GLOMNES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KIOSK GATEKJØKKEN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Tonningsgata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22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937 733 224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KIOSK GATEKJØKKEN AS</a:t>
            </a:r>
          </a:p>
        </p:txBody>
      </p:sp>
    </p:spTree>
  </p:cSld>
  <p:clrMapOvr>
    <a:masterClrMapping xmlns:a="http://schemas.openxmlformats.org/drawingml/2006/main"/>
  </p:clrMapOvr>
</p:sld>
</file>