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6ecc9a730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2351356c34bac"/>
  </p:sldMasterIdLst>
  <p:sldIdLst>
    <p:sldId xmlns:r="http://schemas.openxmlformats.org/officeDocument/2006/relationships" id="256" r:id="Re1ab3709f31f4ede"/>
    <p:sldId xmlns:r="http://schemas.openxmlformats.org/officeDocument/2006/relationships" id="257" r:id="Ra1a6f58f69c84bde"/>
    <p:sldId xmlns:r="http://schemas.openxmlformats.org/officeDocument/2006/relationships" id="258" r:id="R322dc850edca4ffa"/>
    <p:sldId xmlns:r="http://schemas.openxmlformats.org/officeDocument/2006/relationships" id="259" r:id="R52794f5b61c9474a"/>
    <p:sldId xmlns:r="http://schemas.openxmlformats.org/officeDocument/2006/relationships" id="260" r:id="Rebd15a9b47e543bb"/>
    <p:sldId xmlns:r="http://schemas.openxmlformats.org/officeDocument/2006/relationships" id="261" r:id="R54a8e7aebaa243bf"/>
    <p:sldId xmlns:r="http://schemas.openxmlformats.org/officeDocument/2006/relationships" id="262" r:id="R33dc99a1143d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2351356c34bac" /><Relationship Type="http://schemas.openxmlformats.org/officeDocument/2006/relationships/slide" Target="/ppt/slides/slide1.xml" Id="Re1ab3709f31f4ede" /><Relationship Type="http://schemas.openxmlformats.org/officeDocument/2006/relationships/slide" Target="/ppt/slides/slide2.xml" Id="Ra1a6f58f69c84bde" /><Relationship Type="http://schemas.openxmlformats.org/officeDocument/2006/relationships/slide" Target="/ppt/slides/slide3.xml" Id="R322dc850edca4ffa" /><Relationship Type="http://schemas.openxmlformats.org/officeDocument/2006/relationships/slide" Target="/ppt/slides/slide4.xml" Id="R52794f5b61c9474a" /><Relationship Type="http://schemas.openxmlformats.org/officeDocument/2006/relationships/slide" Target="/ppt/slides/slide5.xml" Id="Rebd15a9b47e543bb" /><Relationship Type="http://schemas.openxmlformats.org/officeDocument/2006/relationships/slide" Target="/ppt/slides/slide6.xml" Id="R54a8e7aebaa243bf" /><Relationship Type="http://schemas.openxmlformats.org/officeDocument/2006/relationships/slide" Target="/ppt/slides/slide7.xml" Id="R33dc99a1143d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f66479ad1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825b88e04c0b" /><Relationship Type="http://schemas.openxmlformats.org/officeDocument/2006/relationships/theme" Target="/ppt/slideMasters/theme/theme1.xml" Id="R33ec69d4bc14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1825b88e04c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523862bb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9c45e4ef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bac29a59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f52ffbfb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fe918bf3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3942fe99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497cecbd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 MARITIME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Rosvold, Hastensund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06 07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937 801 076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