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1f774af38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81065ae524d8b"/>
  </p:sldMasterIdLst>
  <p:sldIdLst>
    <p:sldId xmlns:r="http://schemas.openxmlformats.org/officeDocument/2006/relationships" id="256" r:id="R31c12ac3862f4f01"/>
    <p:sldId xmlns:r="http://schemas.openxmlformats.org/officeDocument/2006/relationships" id="257" r:id="R1486f1d318294d10"/>
    <p:sldId xmlns:r="http://schemas.openxmlformats.org/officeDocument/2006/relationships" id="258" r:id="R69b7ebb010124017"/>
    <p:sldId xmlns:r="http://schemas.openxmlformats.org/officeDocument/2006/relationships" id="259" r:id="Rfd71341a9bba481b"/>
    <p:sldId xmlns:r="http://schemas.openxmlformats.org/officeDocument/2006/relationships" id="260" r:id="R7a40e26bfe21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81065ae524d8b" /><Relationship Type="http://schemas.openxmlformats.org/officeDocument/2006/relationships/slide" Target="/ppt/slides/slide1.xml" Id="R31c12ac3862f4f01" /><Relationship Type="http://schemas.openxmlformats.org/officeDocument/2006/relationships/slide" Target="/ppt/slides/slide2.xml" Id="R1486f1d318294d10" /><Relationship Type="http://schemas.openxmlformats.org/officeDocument/2006/relationships/slide" Target="/ppt/slides/slide3.xml" Id="R69b7ebb010124017" /><Relationship Type="http://schemas.openxmlformats.org/officeDocument/2006/relationships/slide" Target="/ppt/slides/slide4.xml" Id="Rfd71341a9bba481b" /><Relationship Type="http://schemas.openxmlformats.org/officeDocument/2006/relationships/slide" Target="/ppt/slides/slide5.xml" Id="R7a40e26bfe21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1c6d47b57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323c600014e79" /><Relationship Type="http://schemas.openxmlformats.org/officeDocument/2006/relationships/theme" Target="/ppt/slideMasters/theme/theme1.xml" Id="R3287173c6f5f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323c60001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ecb1b7fe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1fb7cb36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9ea229d2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779e4c93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bd365ad1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