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7494c36c9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7e9447a944346"/>
  </p:sldMasterIdLst>
  <p:sldIdLst>
    <p:sldId xmlns:r="http://schemas.openxmlformats.org/officeDocument/2006/relationships" id="256" r:id="R80e80fd8425343b3"/>
    <p:sldId xmlns:r="http://schemas.openxmlformats.org/officeDocument/2006/relationships" id="257" r:id="R5a2bdd4735e24cd3"/>
    <p:sldId xmlns:r="http://schemas.openxmlformats.org/officeDocument/2006/relationships" id="258" r:id="Rfc03d6acbe1249f4"/>
    <p:sldId xmlns:r="http://schemas.openxmlformats.org/officeDocument/2006/relationships" id="259" r:id="R28fd425da5a84610"/>
    <p:sldId xmlns:r="http://schemas.openxmlformats.org/officeDocument/2006/relationships" id="260" r:id="Rcdb183d331d8433c"/>
    <p:sldId xmlns:r="http://schemas.openxmlformats.org/officeDocument/2006/relationships" id="261" r:id="R791621fffacf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7e9447a944346" /><Relationship Type="http://schemas.openxmlformats.org/officeDocument/2006/relationships/slide" Target="/ppt/slides/slide1.xml" Id="R80e80fd8425343b3" /><Relationship Type="http://schemas.openxmlformats.org/officeDocument/2006/relationships/slide" Target="/ppt/slides/slide2.xml" Id="R5a2bdd4735e24cd3" /><Relationship Type="http://schemas.openxmlformats.org/officeDocument/2006/relationships/slide" Target="/ppt/slides/slide3.xml" Id="Rfc03d6acbe1249f4" /><Relationship Type="http://schemas.openxmlformats.org/officeDocument/2006/relationships/slide" Target="/ppt/slides/slide4.xml" Id="R28fd425da5a84610" /><Relationship Type="http://schemas.openxmlformats.org/officeDocument/2006/relationships/slide" Target="/ppt/slides/slide5.xml" Id="Rcdb183d331d8433c" /><Relationship Type="http://schemas.openxmlformats.org/officeDocument/2006/relationships/slide" Target="/ppt/slides/slide6.xml" Id="R791621fffacf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e20c97157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a50d9a78456f" /><Relationship Type="http://schemas.openxmlformats.org/officeDocument/2006/relationships/theme" Target="/ppt/slideMasters/theme/theme1.xml" Id="R7b7eac1b7571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ba50d9a78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b133c1db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f2ec5dbc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7bc0b59c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2d7b19c9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34b19dab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48f13546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