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3aed3b63b648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b7c08f904c4834"/>
  </p:sldMasterIdLst>
  <p:sldIdLst>
    <p:sldId xmlns:r="http://schemas.openxmlformats.org/officeDocument/2006/relationships" id="256" r:id="Rf5f9568aaee249e7"/>
    <p:sldId xmlns:r="http://schemas.openxmlformats.org/officeDocument/2006/relationships" id="257" r:id="R13948e7ec4f84ab8"/>
    <p:sldId xmlns:r="http://schemas.openxmlformats.org/officeDocument/2006/relationships" id="258" r:id="Rd0aa5142886e45c4"/>
    <p:sldId xmlns:r="http://schemas.openxmlformats.org/officeDocument/2006/relationships" id="259" r:id="Rdb1c2eea8a764ff5"/>
    <p:sldId xmlns:r="http://schemas.openxmlformats.org/officeDocument/2006/relationships" id="260" r:id="R1d525894a2fa450c"/>
    <p:sldId xmlns:r="http://schemas.openxmlformats.org/officeDocument/2006/relationships" id="261" r:id="R4279a9686f10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b7c08f904c4834" /><Relationship Type="http://schemas.openxmlformats.org/officeDocument/2006/relationships/slide" Target="/ppt/slides/slide1.xml" Id="Rf5f9568aaee249e7" /><Relationship Type="http://schemas.openxmlformats.org/officeDocument/2006/relationships/slide" Target="/ppt/slides/slide2.xml" Id="R13948e7ec4f84ab8" /><Relationship Type="http://schemas.openxmlformats.org/officeDocument/2006/relationships/slide" Target="/ppt/slides/slide3.xml" Id="Rd0aa5142886e45c4" /><Relationship Type="http://schemas.openxmlformats.org/officeDocument/2006/relationships/slide" Target="/ppt/slides/slide4.xml" Id="Rdb1c2eea8a764ff5" /><Relationship Type="http://schemas.openxmlformats.org/officeDocument/2006/relationships/slide" Target="/ppt/slides/slide5.xml" Id="R1d525894a2fa450c" /><Relationship Type="http://schemas.openxmlformats.org/officeDocument/2006/relationships/slide" Target="/ppt/slides/slide6.xml" Id="R4279a9686f10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f76c0045b4c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5685e54844bc6" /><Relationship Type="http://schemas.openxmlformats.org/officeDocument/2006/relationships/theme" Target="/ppt/slideMasters/theme/theme1.xml" Id="R2bacf44bd5fb4e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05685e5484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e01ce8ea343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3d2cae82643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5eb37af5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c3821b5184a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85716d7e340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4e1a14124f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SPAREBANK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SB1 MARKETS AS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BRAABRO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MARITIME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80 42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SPAREBANK</a:t>
            </a:r>
          </a:p>
        </p:txBody>
      </p:sp>
    </p:spTree>
  </p:cSld>
  <p:clrMapOvr>
    <a:masterClrMapping xmlns:a="http://schemas.openxmlformats.org/drawingml/2006/main"/>
  </p:clrMapOvr>
</p:sld>
</file>