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0d9cd46d2940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ecef3101c34c99"/>
  </p:sldMasterIdLst>
  <p:sldIdLst>
    <p:sldId xmlns:r="http://schemas.openxmlformats.org/officeDocument/2006/relationships" id="256" r:id="Rb98e8e7451804227"/>
    <p:sldId xmlns:r="http://schemas.openxmlformats.org/officeDocument/2006/relationships" id="257" r:id="R6a994f9de00e43c6"/>
    <p:sldId xmlns:r="http://schemas.openxmlformats.org/officeDocument/2006/relationships" id="258" r:id="Re347a4551ddb453b"/>
    <p:sldId xmlns:r="http://schemas.openxmlformats.org/officeDocument/2006/relationships" id="259" r:id="R6370d9fd561a497f"/>
    <p:sldId xmlns:r="http://schemas.openxmlformats.org/officeDocument/2006/relationships" id="260" r:id="Re30e9190705341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cef3101c34c99" /><Relationship Type="http://schemas.openxmlformats.org/officeDocument/2006/relationships/slide" Target="/ppt/slides/slide1.xml" Id="Rb98e8e7451804227" /><Relationship Type="http://schemas.openxmlformats.org/officeDocument/2006/relationships/slide" Target="/ppt/slides/slide2.xml" Id="R6a994f9de00e43c6" /><Relationship Type="http://schemas.openxmlformats.org/officeDocument/2006/relationships/slide" Target="/ppt/slides/slide3.xml" Id="Re347a4551ddb453b" /><Relationship Type="http://schemas.openxmlformats.org/officeDocument/2006/relationships/slide" Target="/ppt/slides/slide4.xml" Id="R6370d9fd561a497f" /><Relationship Type="http://schemas.openxmlformats.org/officeDocument/2006/relationships/slide" Target="/ppt/slides/slide5.xml" Id="Re30e9190705341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2716df83dc4d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b6df264844796" /><Relationship Type="http://schemas.openxmlformats.org/officeDocument/2006/relationships/theme" Target="/ppt/slideMasters/theme/theme1.xml" Id="Rced223dac7a84d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b6df2648447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fc411a37e44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8d05433f441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314be67fa49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bf6fc349d44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0f36178c94f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STRØMMEN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STRØMMEN SPAREBANK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52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firmapost@strommensparebank.no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www.strommensparebank.no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937 886 160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STRØMMEN SPAREBANK</a:t>
            </a:r>
          </a:p>
        </p:txBody>
      </p:sp>
    </p:spTree>
  </p:cSld>
  <p:clrMapOvr>
    <a:masterClrMapping xmlns:a="http://schemas.openxmlformats.org/drawingml/2006/main"/>
  </p:clrMapOvr>
</p:sld>
</file>