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bab5d8d2654c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32d1e33d5a4a17"/>
  </p:sldMasterIdLst>
  <p:sldIdLst>
    <p:sldId xmlns:r="http://schemas.openxmlformats.org/officeDocument/2006/relationships" id="256" r:id="R21ea2d5617a947af"/>
    <p:sldId xmlns:r="http://schemas.openxmlformats.org/officeDocument/2006/relationships" id="257" r:id="R60f6b4df47ca448a"/>
    <p:sldId xmlns:r="http://schemas.openxmlformats.org/officeDocument/2006/relationships" id="258" r:id="Rb89f9522a08e49bf"/>
    <p:sldId xmlns:r="http://schemas.openxmlformats.org/officeDocument/2006/relationships" id="259" r:id="Rc220277b9338404f"/>
    <p:sldId xmlns:r="http://schemas.openxmlformats.org/officeDocument/2006/relationships" id="260" r:id="R1090e16c6f6847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32d1e33d5a4a17" /><Relationship Type="http://schemas.openxmlformats.org/officeDocument/2006/relationships/slide" Target="/ppt/slides/slide1.xml" Id="R21ea2d5617a947af" /><Relationship Type="http://schemas.openxmlformats.org/officeDocument/2006/relationships/slide" Target="/ppt/slides/slide2.xml" Id="R60f6b4df47ca448a" /><Relationship Type="http://schemas.openxmlformats.org/officeDocument/2006/relationships/slide" Target="/ppt/slides/slide3.xml" Id="Rb89f9522a08e49bf" /><Relationship Type="http://schemas.openxmlformats.org/officeDocument/2006/relationships/slide" Target="/ppt/slides/slide4.xml" Id="Rc220277b9338404f" /><Relationship Type="http://schemas.openxmlformats.org/officeDocument/2006/relationships/slide" Target="/ppt/slides/slide5.xml" Id="R1090e16c6f6847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64b99747a543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ce5f6d4efb4815" /><Relationship Type="http://schemas.openxmlformats.org/officeDocument/2006/relationships/theme" Target="/ppt/slideMasters/theme/theme1.xml" Id="R0991fb3cb96247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ce5f6d4efb48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7939b0fc7442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b40aa79b494b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02b5484a1b44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ac0687e2148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326bd8e4f49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Odal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Odal Sparebank ble etablert [år] og holder til i Sagstua.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Sentrumsvegen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2120 Sagstua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97 00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post@odal-sparebank.no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www.odal-sparebank.no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937 887 043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Sparebank</a:t>
            </a:r>
          </a:p>
        </p:txBody>
      </p:sp>
    </p:spTree>
  </p:cSld>
  <p:clrMapOvr>
    <a:masterClrMapping xmlns:a="http://schemas.openxmlformats.org/drawingml/2006/main"/>
  </p:clrMapOvr>
</p:sld>
</file>