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1f732031cc41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2fe037ccb24a65"/>
  </p:sldMasterIdLst>
  <p:sldIdLst>
    <p:sldId xmlns:r="http://schemas.openxmlformats.org/officeDocument/2006/relationships" id="256" r:id="Rf355731e95dc46e6"/>
    <p:sldId xmlns:r="http://schemas.openxmlformats.org/officeDocument/2006/relationships" id="257" r:id="Rca48b991a7e1439b"/>
    <p:sldId xmlns:r="http://schemas.openxmlformats.org/officeDocument/2006/relationships" id="258" r:id="R069ca6d656414399"/>
    <p:sldId xmlns:r="http://schemas.openxmlformats.org/officeDocument/2006/relationships" id="259" r:id="Rf800d4ca19d04685"/>
    <p:sldId xmlns:r="http://schemas.openxmlformats.org/officeDocument/2006/relationships" id="260" r:id="R87528ded9db746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2fe037ccb24a65" /><Relationship Type="http://schemas.openxmlformats.org/officeDocument/2006/relationships/slide" Target="/ppt/slides/slide1.xml" Id="Rf355731e95dc46e6" /><Relationship Type="http://schemas.openxmlformats.org/officeDocument/2006/relationships/slide" Target="/ppt/slides/slide2.xml" Id="Rca48b991a7e1439b" /><Relationship Type="http://schemas.openxmlformats.org/officeDocument/2006/relationships/slide" Target="/ppt/slides/slide3.xml" Id="R069ca6d656414399" /><Relationship Type="http://schemas.openxmlformats.org/officeDocument/2006/relationships/slide" Target="/ppt/slides/slide4.xml" Id="Rf800d4ca19d04685" /><Relationship Type="http://schemas.openxmlformats.org/officeDocument/2006/relationships/slide" Target="/ppt/slides/slide5.xml" Id="R87528ded9db746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5e22be8ff342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9c73e1b78481c" /><Relationship Type="http://schemas.openxmlformats.org/officeDocument/2006/relationships/theme" Target="/ppt/slideMasters/theme/theme1.xml" Id="R6981b109d71048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79c73e1b7848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51646dde445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bf982dbd243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7ad0042b84d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da1b659a046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1ae0ab79f43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ETNEDAL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ETNEDAL SPAREBANK ble etablert [år] og holder til i Etnedal.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Kyrkjevegen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2890 Etnedal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12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post@etnedalsparebank.no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www.etnedalsparebank.no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937 888 570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ETNEDAL SPAREBANK</a:t>
            </a:r>
          </a:p>
        </p:txBody>
      </p:sp>
    </p:spTree>
  </p:cSld>
  <p:clrMapOvr>
    <a:masterClrMapping xmlns:a="http://schemas.openxmlformats.org/drawingml/2006/main"/>
  </p:clrMapOvr>
</p:sld>
</file>