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5a0c2dcf5249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22d12c99014741"/>
  </p:sldMasterIdLst>
  <p:sldIdLst>
    <p:sldId xmlns:r="http://schemas.openxmlformats.org/officeDocument/2006/relationships" id="256" r:id="R5d58030f3fdb4a31"/>
    <p:sldId xmlns:r="http://schemas.openxmlformats.org/officeDocument/2006/relationships" id="257" r:id="R8006840263d14c8e"/>
    <p:sldId xmlns:r="http://schemas.openxmlformats.org/officeDocument/2006/relationships" id="258" r:id="R6ca05161ba864d72"/>
    <p:sldId xmlns:r="http://schemas.openxmlformats.org/officeDocument/2006/relationships" id="259" r:id="Ra3819c8839804826"/>
    <p:sldId xmlns:r="http://schemas.openxmlformats.org/officeDocument/2006/relationships" id="260" r:id="R6357f311825d41a0"/>
    <p:sldId xmlns:r="http://schemas.openxmlformats.org/officeDocument/2006/relationships" id="261" r:id="R80751fc894924f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22d12c99014741" /><Relationship Type="http://schemas.openxmlformats.org/officeDocument/2006/relationships/slide" Target="/ppt/slides/slide1.xml" Id="R5d58030f3fdb4a31" /><Relationship Type="http://schemas.openxmlformats.org/officeDocument/2006/relationships/slide" Target="/ppt/slides/slide2.xml" Id="R8006840263d14c8e" /><Relationship Type="http://schemas.openxmlformats.org/officeDocument/2006/relationships/slide" Target="/ppt/slides/slide3.xml" Id="R6ca05161ba864d72" /><Relationship Type="http://schemas.openxmlformats.org/officeDocument/2006/relationships/slide" Target="/ppt/slides/slide4.xml" Id="Ra3819c8839804826" /><Relationship Type="http://schemas.openxmlformats.org/officeDocument/2006/relationships/slide" Target="/ppt/slides/slide5.xml" Id="R6357f311825d41a0" /><Relationship Type="http://schemas.openxmlformats.org/officeDocument/2006/relationships/slide" Target="/ppt/slides/slide6.xml" Id="R80751fc894924f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638d2b258646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2527e674b4ed7" /><Relationship Type="http://schemas.openxmlformats.org/officeDocument/2006/relationships/theme" Target="/ppt/slideMasters/theme/theme1.xml" Id="R4c553c99b6ac43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82527e674b4e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fc019af5f49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5fd351a7449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e8c5e874f4e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30a4274af40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de49d988f49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1629d66a04b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SPAREBANKEN ØST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ØST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ØST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ØST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ØST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ØST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 PENSJON PK  –  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EGENKAPITALBEVIS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DIRECTMARKETING INVEST AS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GJENSIDIG FORSIKRINGSSELSKAP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FORETAKSKONSULENTER AS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JAG HOLDING AS  –  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ØST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937 888 937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ØST</a:t>
            </a:r>
          </a:p>
        </p:txBody>
      </p:sp>
    </p:spTree>
  </p:cSld>
  <p:clrMapOvr>
    <a:masterClrMapping xmlns:a="http://schemas.openxmlformats.org/drawingml/2006/main"/>
  </p:clrMapOvr>
</p:sld>
</file>