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983635bc9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c81dbf377420f"/>
  </p:sldMasterIdLst>
  <p:sldIdLst>
    <p:sldId xmlns:r="http://schemas.openxmlformats.org/officeDocument/2006/relationships" id="256" r:id="R760551f698614e60"/>
    <p:sldId xmlns:r="http://schemas.openxmlformats.org/officeDocument/2006/relationships" id="257" r:id="R8392d0848a644031"/>
    <p:sldId xmlns:r="http://schemas.openxmlformats.org/officeDocument/2006/relationships" id="258" r:id="Rc0b471671f1a4a8e"/>
    <p:sldId xmlns:r="http://schemas.openxmlformats.org/officeDocument/2006/relationships" id="259" r:id="R851e82177362432b"/>
    <p:sldId xmlns:r="http://schemas.openxmlformats.org/officeDocument/2006/relationships" id="260" r:id="Rcde09338d7794ae4"/>
    <p:sldId xmlns:r="http://schemas.openxmlformats.org/officeDocument/2006/relationships" id="261" r:id="Rbb0771289a69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c81dbf377420f" /><Relationship Type="http://schemas.openxmlformats.org/officeDocument/2006/relationships/slide" Target="/ppt/slides/slide1.xml" Id="R760551f698614e60" /><Relationship Type="http://schemas.openxmlformats.org/officeDocument/2006/relationships/slide" Target="/ppt/slides/slide2.xml" Id="R8392d0848a644031" /><Relationship Type="http://schemas.openxmlformats.org/officeDocument/2006/relationships/slide" Target="/ppt/slides/slide3.xml" Id="Rc0b471671f1a4a8e" /><Relationship Type="http://schemas.openxmlformats.org/officeDocument/2006/relationships/slide" Target="/ppt/slides/slide4.xml" Id="R851e82177362432b" /><Relationship Type="http://schemas.openxmlformats.org/officeDocument/2006/relationships/slide" Target="/ppt/slides/slide5.xml" Id="Rcde09338d7794ae4" /><Relationship Type="http://schemas.openxmlformats.org/officeDocument/2006/relationships/slide" Target="/ppt/slides/slide6.xml" Id="Rbb0771289a69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cb36683ba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23affa17467d" /><Relationship Type="http://schemas.openxmlformats.org/officeDocument/2006/relationships/theme" Target="/ppt/slideMasters/theme/theme1.xml" Id="R7349e0ef0832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f23affa17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34adada1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a60a9e0f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d14d6fbb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5571fa19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2d9073c2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7c23a91e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SPAREBANK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