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9d1e6ad61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a48630a874054"/>
  </p:sldMasterIdLst>
  <p:sldIdLst>
    <p:sldId xmlns:r="http://schemas.openxmlformats.org/officeDocument/2006/relationships" id="256" r:id="Rf7234824cb474bf4"/>
    <p:sldId xmlns:r="http://schemas.openxmlformats.org/officeDocument/2006/relationships" id="257" r:id="R56332f11a6c84b29"/>
    <p:sldId xmlns:r="http://schemas.openxmlformats.org/officeDocument/2006/relationships" id="258" r:id="R5cae347334414873"/>
    <p:sldId xmlns:r="http://schemas.openxmlformats.org/officeDocument/2006/relationships" id="259" r:id="R3761ef5dbd5d4597"/>
    <p:sldId xmlns:r="http://schemas.openxmlformats.org/officeDocument/2006/relationships" id="260" r:id="Ra0d7d39afd7c451b"/>
    <p:sldId xmlns:r="http://schemas.openxmlformats.org/officeDocument/2006/relationships" id="261" r:id="Rd7f593aea1c1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48630a874054" /><Relationship Type="http://schemas.openxmlformats.org/officeDocument/2006/relationships/slide" Target="/ppt/slides/slide1.xml" Id="Rf7234824cb474bf4" /><Relationship Type="http://schemas.openxmlformats.org/officeDocument/2006/relationships/slide" Target="/ppt/slides/slide2.xml" Id="R56332f11a6c84b29" /><Relationship Type="http://schemas.openxmlformats.org/officeDocument/2006/relationships/slide" Target="/ppt/slides/slide3.xml" Id="R5cae347334414873" /><Relationship Type="http://schemas.openxmlformats.org/officeDocument/2006/relationships/slide" Target="/ppt/slides/slide4.xml" Id="R3761ef5dbd5d4597" /><Relationship Type="http://schemas.openxmlformats.org/officeDocument/2006/relationships/slide" Target="/ppt/slides/slide5.xml" Id="Ra0d7d39afd7c451b" /><Relationship Type="http://schemas.openxmlformats.org/officeDocument/2006/relationships/slide" Target="/ppt/slides/slide6.xml" Id="Rd7f593aea1c1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9c55ffe27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1301b79d4511" /><Relationship Type="http://schemas.openxmlformats.org/officeDocument/2006/relationships/theme" Target="/ppt/slideMasters/theme/theme1.xml" Id="R90516c263c24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a1301b79d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9b6fd65e8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4f84301b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1da80236c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0d904dbd0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a815a466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62c75b4d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LILLESANDS SPAREBANK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123 483 000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4 421 605 000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post@lillesands-sparebank.no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