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8d8f7c4bdb12415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f1e19ab0706435c"/>
  </p:sldMasterIdLst>
  <p:sldIdLst>
    <p:sldId xmlns:r="http://schemas.openxmlformats.org/officeDocument/2006/relationships" id="256" r:id="R8a36e37c2c2945eb"/>
    <p:sldId xmlns:r="http://schemas.openxmlformats.org/officeDocument/2006/relationships" id="257" r:id="R3796ba75e9e441e0"/>
    <p:sldId xmlns:r="http://schemas.openxmlformats.org/officeDocument/2006/relationships" id="258" r:id="Redeebc9687f74337"/>
    <p:sldId xmlns:r="http://schemas.openxmlformats.org/officeDocument/2006/relationships" id="259" r:id="Rf9da2f0bf4774875"/>
    <p:sldId xmlns:r="http://schemas.openxmlformats.org/officeDocument/2006/relationships" id="260" r:id="R9d4f5ca7f85344e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f1e19ab0706435c" /><Relationship Type="http://schemas.openxmlformats.org/officeDocument/2006/relationships/slide" Target="/ppt/slides/slide1.xml" Id="R8a36e37c2c2945eb" /><Relationship Type="http://schemas.openxmlformats.org/officeDocument/2006/relationships/slide" Target="/ppt/slides/slide2.xml" Id="R3796ba75e9e441e0" /><Relationship Type="http://schemas.openxmlformats.org/officeDocument/2006/relationships/slide" Target="/ppt/slides/slide3.xml" Id="Redeebc9687f74337" /><Relationship Type="http://schemas.openxmlformats.org/officeDocument/2006/relationships/slide" Target="/ppt/slides/slide4.xml" Id="Rf9da2f0bf4774875" /><Relationship Type="http://schemas.openxmlformats.org/officeDocument/2006/relationships/slide" Target="/ppt/slides/slide5.xml" Id="R9d4f5ca7f85344e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7d9c70aaaae4f23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6a7570241b44efb" /><Relationship Type="http://schemas.openxmlformats.org/officeDocument/2006/relationships/theme" Target="/ppt/slideMasters/theme/theme1.xml" Id="Rcf513a937c57455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6a7570241b44ef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d3e662d45094a4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c37e4a927e249a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86342f8d7f0458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932e507203b4e8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f3e0c7164e74b5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Valle Sparebank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Valle Sparebank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Valle Sparebank ble etablert [år] og holder til i Valle.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Valle Sparebank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Valle Sparebank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Valle Sparebank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Nordibøvegen 143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4747 Valle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37 93 60 60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post@valle-sparebank.no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www.valle-sparebank.no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937 893 922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Valle Sparebank</a:t>
            </a:r>
          </a:p>
        </p:txBody>
      </p:sp>
    </p:spTree>
  </p:cSld>
  <p:clrMapOvr>
    <a:masterClrMapping xmlns:a="http://schemas.openxmlformats.org/drawingml/2006/main"/>
  </p:clrMapOvr>
</p:sld>
</file>