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3b743a5e6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848b6dee74f8c"/>
  </p:sldMasterIdLst>
  <p:sldIdLst>
    <p:sldId xmlns:r="http://schemas.openxmlformats.org/officeDocument/2006/relationships" id="256" r:id="R5341641f34ed420f"/>
    <p:sldId xmlns:r="http://schemas.openxmlformats.org/officeDocument/2006/relationships" id="257" r:id="R43bc68542a734a52"/>
    <p:sldId xmlns:r="http://schemas.openxmlformats.org/officeDocument/2006/relationships" id="258" r:id="R787ce43534e84f9f"/>
    <p:sldId xmlns:r="http://schemas.openxmlformats.org/officeDocument/2006/relationships" id="259" r:id="R3911a9db209d4461"/>
    <p:sldId xmlns:r="http://schemas.openxmlformats.org/officeDocument/2006/relationships" id="260" r:id="R4a7589c767db45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848b6dee74f8c" /><Relationship Type="http://schemas.openxmlformats.org/officeDocument/2006/relationships/slide" Target="/ppt/slides/slide1.xml" Id="R5341641f34ed420f" /><Relationship Type="http://schemas.openxmlformats.org/officeDocument/2006/relationships/slide" Target="/ppt/slides/slide2.xml" Id="R43bc68542a734a52" /><Relationship Type="http://schemas.openxmlformats.org/officeDocument/2006/relationships/slide" Target="/ppt/slides/slide3.xml" Id="R787ce43534e84f9f" /><Relationship Type="http://schemas.openxmlformats.org/officeDocument/2006/relationships/slide" Target="/ppt/slides/slide4.xml" Id="R3911a9db209d4461" /><Relationship Type="http://schemas.openxmlformats.org/officeDocument/2006/relationships/slide" Target="/ppt/slides/slide5.xml" Id="R4a7589c767db45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7aa021d06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51e75e8e24be2" /><Relationship Type="http://schemas.openxmlformats.org/officeDocument/2006/relationships/theme" Target="/ppt/slideMasters/theme/theme1.xml" Id="R0ac3662d73ed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51e75e8e2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deabfbfe14a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da5068a15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651c78f044b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b6f31b39e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06f605a12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SPARESKILLINGSBANKEN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SPARESKILLINGSBANKEN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post@spareskillingsbanken.no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SPARESKILLINGSBANKEN</a:t>
            </a:r>
          </a:p>
        </p:txBody>
      </p:sp>
    </p:spTree>
  </p:cSld>
  <p:clrMapOvr>
    <a:masterClrMapping xmlns:a="http://schemas.openxmlformats.org/drawingml/2006/main"/>
  </p:clrMapOvr>
</p:sld>
</file>