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db4b0f4eb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2e998fc06a4980"/>
  </p:sldMasterIdLst>
  <p:sldIdLst>
    <p:sldId xmlns:r="http://schemas.openxmlformats.org/officeDocument/2006/relationships" id="256" r:id="R91d7c7e2766747d2"/>
    <p:sldId xmlns:r="http://schemas.openxmlformats.org/officeDocument/2006/relationships" id="257" r:id="R0514bd02fcfa492b"/>
    <p:sldId xmlns:r="http://schemas.openxmlformats.org/officeDocument/2006/relationships" id="258" r:id="R1ef6c075c5e74e0f"/>
    <p:sldId xmlns:r="http://schemas.openxmlformats.org/officeDocument/2006/relationships" id="259" r:id="R9820ff9a70fb40e1"/>
    <p:sldId xmlns:r="http://schemas.openxmlformats.org/officeDocument/2006/relationships" id="260" r:id="R4ff9a8d3f57c4a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e998fc06a4980" /><Relationship Type="http://schemas.openxmlformats.org/officeDocument/2006/relationships/slide" Target="/ppt/slides/slide1.xml" Id="R91d7c7e2766747d2" /><Relationship Type="http://schemas.openxmlformats.org/officeDocument/2006/relationships/slide" Target="/ppt/slides/slide2.xml" Id="R0514bd02fcfa492b" /><Relationship Type="http://schemas.openxmlformats.org/officeDocument/2006/relationships/slide" Target="/ppt/slides/slide3.xml" Id="R1ef6c075c5e74e0f" /><Relationship Type="http://schemas.openxmlformats.org/officeDocument/2006/relationships/slide" Target="/ppt/slides/slide4.xml" Id="R9820ff9a70fb40e1" /><Relationship Type="http://schemas.openxmlformats.org/officeDocument/2006/relationships/slide" Target="/ppt/slides/slide5.xml" Id="R4ff9a8d3f57c4a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3b8309f3b47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9b99d534c4c97" /><Relationship Type="http://schemas.openxmlformats.org/officeDocument/2006/relationships/theme" Target="/ppt/slideMasters/theme/theme1.xml" Id="Re7fe27d04f1a4a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c9b99d534c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11f9b43fb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83c8534c4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7988be31a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e29ab47a2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bc5ed960240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SØGNE OG GREIPSTAD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SØGNE OG GREIPSTAD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SØGNE OG GREIPSTAD SPAREBANK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SØGNE OG GREIPSTAD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SØGNE OG GREIPSTAD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SØGNE OG GREIPSTAD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05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SØGNE OG GREIPSTAD SPAREBANK</a:t>
            </a:r>
          </a:p>
        </p:txBody>
      </p:sp>
    </p:spTree>
  </p:cSld>
  <p:clrMapOvr>
    <a:masterClrMapping xmlns:a="http://schemas.openxmlformats.org/drawingml/2006/main"/>
  </p:clrMapOvr>
</p:sld>
</file>