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3cf2000e7540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4b70e6f1bb4c2b"/>
  </p:sldMasterIdLst>
  <p:sldIdLst>
    <p:sldId xmlns:r="http://schemas.openxmlformats.org/officeDocument/2006/relationships" id="256" r:id="Raf6e4bdf00924cba"/>
    <p:sldId xmlns:r="http://schemas.openxmlformats.org/officeDocument/2006/relationships" id="257" r:id="R51864663030d4625"/>
    <p:sldId xmlns:r="http://schemas.openxmlformats.org/officeDocument/2006/relationships" id="258" r:id="R22157fcb46554a98"/>
    <p:sldId xmlns:r="http://schemas.openxmlformats.org/officeDocument/2006/relationships" id="259" r:id="Reb631e66fb8b4ab3"/>
    <p:sldId xmlns:r="http://schemas.openxmlformats.org/officeDocument/2006/relationships" id="260" r:id="Rd0e7074b16914303"/>
    <p:sldId xmlns:r="http://schemas.openxmlformats.org/officeDocument/2006/relationships" id="261" r:id="R8915306e7dce43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4b70e6f1bb4c2b" /><Relationship Type="http://schemas.openxmlformats.org/officeDocument/2006/relationships/slide" Target="/ppt/slides/slide1.xml" Id="Raf6e4bdf00924cba" /><Relationship Type="http://schemas.openxmlformats.org/officeDocument/2006/relationships/slide" Target="/ppt/slides/slide2.xml" Id="R51864663030d4625" /><Relationship Type="http://schemas.openxmlformats.org/officeDocument/2006/relationships/slide" Target="/ppt/slides/slide3.xml" Id="R22157fcb46554a98" /><Relationship Type="http://schemas.openxmlformats.org/officeDocument/2006/relationships/slide" Target="/ppt/slides/slide4.xml" Id="Reb631e66fb8b4ab3" /><Relationship Type="http://schemas.openxmlformats.org/officeDocument/2006/relationships/slide" Target="/ppt/slides/slide5.xml" Id="Rd0e7074b16914303" /><Relationship Type="http://schemas.openxmlformats.org/officeDocument/2006/relationships/slide" Target="/ppt/slides/slide6.xml" Id="R8915306e7dce43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798a81f5b41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25ef25c5c4515" /><Relationship Type="http://schemas.openxmlformats.org/officeDocument/2006/relationships/theme" Target="/ppt/slideMasters/theme/theme1.xml" Id="Rdc7244a7a35944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625ef25c5c45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b7a21460a4f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32d2ca29849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ade48d62e4e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5705ce0924e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0773005e24d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13c95555c4b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SØR-NORGE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SØR-NORGE ASA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SR-BANK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STIFTELSEN BV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FOLKETRYGDFONDET  –  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TELEMARK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MODUM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SWEDBANK AB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 Tranes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50 20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post@sr-bank.no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www.sr-bank.no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937 895 321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SØR-NORGE ASA</a:t>
            </a:r>
          </a:p>
        </p:txBody>
      </p:sp>
    </p:spTree>
  </p:cSld>
  <p:clrMapOvr>
    <a:masterClrMapping xmlns:a="http://schemas.openxmlformats.org/drawingml/2006/main"/>
  </p:clrMapOvr>
</p:sld>
</file>