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2276ae492842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1fa36c450d40dd"/>
  </p:sldMasterIdLst>
  <p:sldIdLst>
    <p:sldId xmlns:r="http://schemas.openxmlformats.org/officeDocument/2006/relationships" id="256" r:id="R280ac09c25fe4142"/>
    <p:sldId xmlns:r="http://schemas.openxmlformats.org/officeDocument/2006/relationships" id="257" r:id="Rb859e9c8481040b3"/>
    <p:sldId xmlns:r="http://schemas.openxmlformats.org/officeDocument/2006/relationships" id="258" r:id="R162e9347b2734cd8"/>
    <p:sldId xmlns:r="http://schemas.openxmlformats.org/officeDocument/2006/relationships" id="259" r:id="Rf32de64a4c174e7d"/>
    <p:sldId xmlns:r="http://schemas.openxmlformats.org/officeDocument/2006/relationships" id="260" r:id="R88956c6d5f0646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fa36c450d40dd" /><Relationship Type="http://schemas.openxmlformats.org/officeDocument/2006/relationships/slide" Target="/ppt/slides/slide1.xml" Id="R280ac09c25fe4142" /><Relationship Type="http://schemas.openxmlformats.org/officeDocument/2006/relationships/slide" Target="/ppt/slides/slide2.xml" Id="Rb859e9c8481040b3" /><Relationship Type="http://schemas.openxmlformats.org/officeDocument/2006/relationships/slide" Target="/ppt/slides/slide3.xml" Id="R162e9347b2734cd8" /><Relationship Type="http://schemas.openxmlformats.org/officeDocument/2006/relationships/slide" Target="/ppt/slides/slide4.xml" Id="Rf32de64a4c174e7d" /><Relationship Type="http://schemas.openxmlformats.org/officeDocument/2006/relationships/slide" Target="/ppt/slides/slide5.xml" Id="R88956c6d5f0646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0c26ccddd444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9a987e4d54411" /><Relationship Type="http://schemas.openxmlformats.org/officeDocument/2006/relationships/theme" Target="/ppt/slideMasters/theme/theme1.xml" Id="R3221f73a698043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09a987e4d544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8f220361a45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e1066d4c841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4f294edf3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ba8a6d0674f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92cc784754d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FANA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 SPAREBANK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Nesttunvegen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03411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nettpost@fanasparebank.no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937 896 859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FANA SPAREBANK</a:t>
            </a:r>
          </a:p>
        </p:txBody>
      </p:sp>
    </p:spTree>
  </p:cSld>
  <p:clrMapOvr>
    <a:masterClrMapping xmlns:a="http://schemas.openxmlformats.org/drawingml/2006/main"/>
  </p:clrMapOvr>
</p:sld>
</file>