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d8d95646a044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c913ef381c48cf"/>
  </p:sldMasterIdLst>
  <p:sldIdLst>
    <p:sldId xmlns:r="http://schemas.openxmlformats.org/officeDocument/2006/relationships" id="256" r:id="R578e1d72aa2d402f"/>
    <p:sldId xmlns:r="http://schemas.openxmlformats.org/officeDocument/2006/relationships" id="257" r:id="Rd224f34912434a67"/>
    <p:sldId xmlns:r="http://schemas.openxmlformats.org/officeDocument/2006/relationships" id="258" r:id="R4f0eeb6fe39e4aab"/>
    <p:sldId xmlns:r="http://schemas.openxmlformats.org/officeDocument/2006/relationships" id="259" r:id="Rea861049ccc84c41"/>
    <p:sldId xmlns:r="http://schemas.openxmlformats.org/officeDocument/2006/relationships" id="260" r:id="Rc23afe1cfda04d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913ef381c48cf" /><Relationship Type="http://schemas.openxmlformats.org/officeDocument/2006/relationships/slide" Target="/ppt/slides/slide1.xml" Id="R578e1d72aa2d402f" /><Relationship Type="http://schemas.openxmlformats.org/officeDocument/2006/relationships/slide" Target="/ppt/slides/slide2.xml" Id="Rd224f34912434a67" /><Relationship Type="http://schemas.openxmlformats.org/officeDocument/2006/relationships/slide" Target="/ppt/slides/slide3.xml" Id="R4f0eeb6fe39e4aab" /><Relationship Type="http://schemas.openxmlformats.org/officeDocument/2006/relationships/slide" Target="/ppt/slides/slide4.xml" Id="Rea861049ccc84c41" /><Relationship Type="http://schemas.openxmlformats.org/officeDocument/2006/relationships/slide" Target="/ppt/slides/slide5.xml" Id="Rc23afe1cfda04d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ff372021ce44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1ebe2cadb4745" /><Relationship Type="http://schemas.openxmlformats.org/officeDocument/2006/relationships/theme" Target="/ppt/slideMasters/theme/theme1.xml" Id="Rb9b93589006f49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21ebe2cadb47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4ffd344d045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63a4340444c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dc125ab134e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8d5ef9a2a43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891967a3d40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SPAREBANK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03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post@vossabanken.no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www.vossabanken.no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937 897 286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SPAREBANK</a:t>
            </a:r>
          </a:p>
        </p:txBody>
      </p:sp>
    </p:spTree>
  </p:cSld>
  <p:clrMapOvr>
    <a:masterClrMapping xmlns:a="http://schemas.openxmlformats.org/drawingml/2006/main"/>
  </p:clrMapOvr>
</p:sld>
</file>