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7fef5d7d9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6ebb717bd4eb4"/>
  </p:sldMasterIdLst>
  <p:sldIdLst>
    <p:sldId xmlns:r="http://schemas.openxmlformats.org/officeDocument/2006/relationships" id="256" r:id="R6e2712205d8d462f"/>
    <p:sldId xmlns:r="http://schemas.openxmlformats.org/officeDocument/2006/relationships" id="257" r:id="R0818da92ac90405e"/>
    <p:sldId xmlns:r="http://schemas.openxmlformats.org/officeDocument/2006/relationships" id="258" r:id="R5f333b8ed02044ec"/>
    <p:sldId xmlns:r="http://schemas.openxmlformats.org/officeDocument/2006/relationships" id="259" r:id="R2900ceeb42324df9"/>
    <p:sldId xmlns:r="http://schemas.openxmlformats.org/officeDocument/2006/relationships" id="260" r:id="Rce9037afec9642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6ebb717bd4eb4" /><Relationship Type="http://schemas.openxmlformats.org/officeDocument/2006/relationships/slide" Target="/ppt/slides/slide1.xml" Id="R6e2712205d8d462f" /><Relationship Type="http://schemas.openxmlformats.org/officeDocument/2006/relationships/slide" Target="/ppt/slides/slide2.xml" Id="R0818da92ac90405e" /><Relationship Type="http://schemas.openxmlformats.org/officeDocument/2006/relationships/slide" Target="/ppt/slides/slide3.xml" Id="R5f333b8ed02044ec" /><Relationship Type="http://schemas.openxmlformats.org/officeDocument/2006/relationships/slide" Target="/ppt/slides/slide4.xml" Id="R2900ceeb42324df9" /><Relationship Type="http://schemas.openxmlformats.org/officeDocument/2006/relationships/slide" Target="/ppt/slides/slide5.xml" Id="Rce9037afec9642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d6351e035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4739397e74827" /><Relationship Type="http://schemas.openxmlformats.org/officeDocument/2006/relationships/theme" Target="/ppt/slideMasters/theme/theme1.xml" Id="Reaad739e9e4e44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64739397e748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18df6901d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4928af0e2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46704030a44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e916e8c574f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7b2fc4281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LUSTER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LUSTER SPAREBANK ble etablert [år] og holder til i Gaupne.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Øyagata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6868 Gaupne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68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post@luster-sparebank.no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www.luster-sparebank.no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937 898 614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LUSTER SPAREBANK</a:t>
            </a:r>
          </a:p>
        </p:txBody>
      </p:sp>
    </p:spTree>
  </p:cSld>
  <p:clrMapOvr>
    <a:masterClrMapping xmlns:a="http://schemas.openxmlformats.org/drawingml/2006/main"/>
  </p:clrMapOvr>
</p:sld>
</file>