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3e38a3d09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d50f6f5e249ad"/>
  </p:sldMasterIdLst>
  <p:sldIdLst>
    <p:sldId xmlns:r="http://schemas.openxmlformats.org/officeDocument/2006/relationships" id="256" r:id="R5ea7c2fdfffe4033"/>
    <p:sldId xmlns:r="http://schemas.openxmlformats.org/officeDocument/2006/relationships" id="257" r:id="R7064ddc5e231480c"/>
    <p:sldId xmlns:r="http://schemas.openxmlformats.org/officeDocument/2006/relationships" id="258" r:id="R9fd0fa6d99534b0e"/>
    <p:sldId xmlns:r="http://schemas.openxmlformats.org/officeDocument/2006/relationships" id="259" r:id="R452393fd38b44d69"/>
    <p:sldId xmlns:r="http://schemas.openxmlformats.org/officeDocument/2006/relationships" id="260" r:id="R1850822cbad14007"/>
    <p:sldId xmlns:r="http://schemas.openxmlformats.org/officeDocument/2006/relationships" id="261" r:id="Rbc6887b020e3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d50f6f5e249ad" /><Relationship Type="http://schemas.openxmlformats.org/officeDocument/2006/relationships/slide" Target="/ppt/slides/slide1.xml" Id="R5ea7c2fdfffe4033" /><Relationship Type="http://schemas.openxmlformats.org/officeDocument/2006/relationships/slide" Target="/ppt/slides/slide2.xml" Id="R7064ddc5e231480c" /><Relationship Type="http://schemas.openxmlformats.org/officeDocument/2006/relationships/slide" Target="/ppt/slides/slide3.xml" Id="R9fd0fa6d99534b0e" /><Relationship Type="http://schemas.openxmlformats.org/officeDocument/2006/relationships/slide" Target="/ppt/slides/slide4.xml" Id="R452393fd38b44d69" /><Relationship Type="http://schemas.openxmlformats.org/officeDocument/2006/relationships/slide" Target="/ppt/slides/slide5.xml" Id="R1850822cbad14007" /><Relationship Type="http://schemas.openxmlformats.org/officeDocument/2006/relationships/slide" Target="/ppt/slides/slide6.xml" Id="Rbc6887b020e3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6205a8762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182f339a43ba" /><Relationship Type="http://schemas.openxmlformats.org/officeDocument/2006/relationships/theme" Target="/ppt/slideMasters/theme/theme1.xml" Id="Rfab268f5e2bf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2182f339a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f4b44f43c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5f9a7053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279784762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fb66f294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cef1ebed7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5907a7e52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