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3a312a8a6d4d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2b3cd8e3354a86"/>
  </p:sldMasterIdLst>
  <p:sldIdLst>
    <p:sldId xmlns:r="http://schemas.openxmlformats.org/officeDocument/2006/relationships" id="256" r:id="Rbec7af6164d04c57"/>
    <p:sldId xmlns:r="http://schemas.openxmlformats.org/officeDocument/2006/relationships" id="257" r:id="R9d3be07ddc0f4163"/>
    <p:sldId xmlns:r="http://schemas.openxmlformats.org/officeDocument/2006/relationships" id="258" r:id="Rc4e247be8f3b47d6"/>
    <p:sldId xmlns:r="http://schemas.openxmlformats.org/officeDocument/2006/relationships" id="259" r:id="R9e24b1e7e9f24ee2"/>
    <p:sldId xmlns:r="http://schemas.openxmlformats.org/officeDocument/2006/relationships" id="260" r:id="R3c45a9915b234c74"/>
    <p:sldId xmlns:r="http://schemas.openxmlformats.org/officeDocument/2006/relationships" id="261" r:id="R0870474bd35d49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2b3cd8e3354a86" /><Relationship Type="http://schemas.openxmlformats.org/officeDocument/2006/relationships/slide" Target="/ppt/slides/slide1.xml" Id="Rbec7af6164d04c57" /><Relationship Type="http://schemas.openxmlformats.org/officeDocument/2006/relationships/slide" Target="/ppt/slides/slide2.xml" Id="R9d3be07ddc0f4163" /><Relationship Type="http://schemas.openxmlformats.org/officeDocument/2006/relationships/slide" Target="/ppt/slides/slide3.xml" Id="Rc4e247be8f3b47d6" /><Relationship Type="http://schemas.openxmlformats.org/officeDocument/2006/relationships/slide" Target="/ppt/slides/slide4.xml" Id="R9e24b1e7e9f24ee2" /><Relationship Type="http://schemas.openxmlformats.org/officeDocument/2006/relationships/slide" Target="/ppt/slides/slide5.xml" Id="R3c45a9915b234c74" /><Relationship Type="http://schemas.openxmlformats.org/officeDocument/2006/relationships/slide" Target="/ppt/slides/slide6.xml" Id="R0870474bd35d49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d70b23743b47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03413a47d449b" /><Relationship Type="http://schemas.openxmlformats.org/officeDocument/2006/relationships/theme" Target="/ppt/slideMasters/theme/theme1.xml" Id="Rc819c44d53694e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c03413a47d44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f7c743e504f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e67ac33e542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80cdec7c348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3120b46a54b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d5e06ab5e540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a9db6624c4a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SØRE SUNNMØRE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SØRE SUNNMØRE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SØRE SUNNMØRE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SØRE SUNNMØRE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SØRE SUNNMØRE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SØRE SUNNMØRE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41,3 %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SMN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SPAREBANKEN MØRE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HAVILA HOLDING AS  –  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HOLDING AS  –  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GRØVIK VERK AS  –  3,7 %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SØRE SUNNMØRE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937 899 785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SØRE SUNNMØRE</a:t>
            </a:r>
          </a:p>
        </p:txBody>
      </p:sp>
    </p:spTree>
  </p:cSld>
  <p:clrMapOvr>
    <a:masterClrMapping xmlns:a="http://schemas.openxmlformats.org/drawingml/2006/main"/>
  </p:clrMapOvr>
</p:sld>
</file>