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0707e2965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b00581a82467f"/>
  </p:sldMasterIdLst>
  <p:sldIdLst>
    <p:sldId xmlns:r="http://schemas.openxmlformats.org/officeDocument/2006/relationships" id="256" r:id="R236f718ba243418e"/>
    <p:sldId xmlns:r="http://schemas.openxmlformats.org/officeDocument/2006/relationships" id="257" r:id="R505aebf103054b95"/>
    <p:sldId xmlns:r="http://schemas.openxmlformats.org/officeDocument/2006/relationships" id="258" r:id="Re3e7487bb7be4d29"/>
    <p:sldId xmlns:r="http://schemas.openxmlformats.org/officeDocument/2006/relationships" id="259" r:id="R89e33b8faff2434b"/>
    <p:sldId xmlns:r="http://schemas.openxmlformats.org/officeDocument/2006/relationships" id="260" r:id="R7ee6d0953b0349ec"/>
    <p:sldId xmlns:r="http://schemas.openxmlformats.org/officeDocument/2006/relationships" id="261" r:id="R3289bdd5a5c9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b00581a82467f" /><Relationship Type="http://schemas.openxmlformats.org/officeDocument/2006/relationships/slide" Target="/ppt/slides/slide1.xml" Id="R236f718ba243418e" /><Relationship Type="http://schemas.openxmlformats.org/officeDocument/2006/relationships/slide" Target="/ppt/slides/slide2.xml" Id="R505aebf103054b95" /><Relationship Type="http://schemas.openxmlformats.org/officeDocument/2006/relationships/slide" Target="/ppt/slides/slide3.xml" Id="Re3e7487bb7be4d29" /><Relationship Type="http://schemas.openxmlformats.org/officeDocument/2006/relationships/slide" Target="/ppt/slides/slide4.xml" Id="R89e33b8faff2434b" /><Relationship Type="http://schemas.openxmlformats.org/officeDocument/2006/relationships/slide" Target="/ppt/slides/slide5.xml" Id="R7ee6d0953b0349ec" /><Relationship Type="http://schemas.openxmlformats.org/officeDocument/2006/relationships/slide" Target="/ppt/slides/slide6.xml" Id="R3289bdd5a5c9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588258053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596ec2506446c" /><Relationship Type="http://schemas.openxmlformats.org/officeDocument/2006/relationships/theme" Target="/ppt/slideMasters/theme/theme1.xml" Id="R56cc2f3915b5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596ec2506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d97080dce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105b9570a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0941588b2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e14c86d91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9301998f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fd6be5d6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SPAREBANK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BUGGE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