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206255159c45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c23897fc8d4da7"/>
  </p:sldMasterIdLst>
  <p:sldIdLst>
    <p:sldId xmlns:r="http://schemas.openxmlformats.org/officeDocument/2006/relationships" id="256" r:id="R811e537e0d524b71"/>
    <p:sldId xmlns:r="http://schemas.openxmlformats.org/officeDocument/2006/relationships" id="257" r:id="Rd3abc4668880470c"/>
    <p:sldId xmlns:r="http://schemas.openxmlformats.org/officeDocument/2006/relationships" id="258" r:id="R0d01ff6efcae428a"/>
    <p:sldId xmlns:r="http://schemas.openxmlformats.org/officeDocument/2006/relationships" id="259" r:id="R151869e324574630"/>
    <p:sldId xmlns:r="http://schemas.openxmlformats.org/officeDocument/2006/relationships" id="260" r:id="Rfe0b03ab738542ec"/>
    <p:sldId xmlns:r="http://schemas.openxmlformats.org/officeDocument/2006/relationships" id="261" r:id="Rf1c04661b63b4c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c23897fc8d4da7" /><Relationship Type="http://schemas.openxmlformats.org/officeDocument/2006/relationships/slide" Target="/ppt/slides/slide1.xml" Id="R811e537e0d524b71" /><Relationship Type="http://schemas.openxmlformats.org/officeDocument/2006/relationships/slide" Target="/ppt/slides/slide2.xml" Id="Rd3abc4668880470c" /><Relationship Type="http://schemas.openxmlformats.org/officeDocument/2006/relationships/slide" Target="/ppt/slides/slide3.xml" Id="R0d01ff6efcae428a" /><Relationship Type="http://schemas.openxmlformats.org/officeDocument/2006/relationships/slide" Target="/ppt/slides/slide4.xml" Id="R151869e324574630" /><Relationship Type="http://schemas.openxmlformats.org/officeDocument/2006/relationships/slide" Target="/ppt/slides/slide5.xml" Id="Rfe0b03ab738542ec" /><Relationship Type="http://schemas.openxmlformats.org/officeDocument/2006/relationships/slide" Target="/ppt/slides/slide6.xml" Id="Rf1c04661b63b4c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f2b4f597448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380fa1c5c4942" /><Relationship Type="http://schemas.openxmlformats.org/officeDocument/2006/relationships/theme" Target="/ppt/slideMasters/theme/theme1.xml" Id="Rc2a1e079410e41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e380fa1c5c49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3818efb4d44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9ba52595a44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3f02f4288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83f17bf0546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1e41cf5c44f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6f94010ee49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SMN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SMN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smn@smn.no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</a:t>
            </a:r>
          </a:p>
        </p:txBody>
      </p:sp>
    </p:spTree>
  </p:cSld>
  <p:clrMapOvr>
    <a:masterClrMapping xmlns:a="http://schemas.openxmlformats.org/drawingml/2006/main"/>
  </p:clrMapOvr>
</p:sld>
</file>