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e45ceab7c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a9630cfa24f42"/>
  </p:sldMasterIdLst>
  <p:sldIdLst>
    <p:sldId xmlns:r="http://schemas.openxmlformats.org/officeDocument/2006/relationships" id="256" r:id="R9940235ba82d452d"/>
    <p:sldId xmlns:r="http://schemas.openxmlformats.org/officeDocument/2006/relationships" id="257" r:id="Rc08dcc85c1ba4475"/>
    <p:sldId xmlns:r="http://schemas.openxmlformats.org/officeDocument/2006/relationships" id="258" r:id="R1c45424d7b524b17"/>
    <p:sldId xmlns:r="http://schemas.openxmlformats.org/officeDocument/2006/relationships" id="259" r:id="Ra664ad1b4b9645a8"/>
    <p:sldId xmlns:r="http://schemas.openxmlformats.org/officeDocument/2006/relationships" id="260" r:id="R55766f7a61a24ceb"/>
    <p:sldId xmlns:r="http://schemas.openxmlformats.org/officeDocument/2006/relationships" id="261" r:id="Ra4b3994706224a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a9630cfa24f42" /><Relationship Type="http://schemas.openxmlformats.org/officeDocument/2006/relationships/slide" Target="/ppt/slides/slide1.xml" Id="R9940235ba82d452d" /><Relationship Type="http://schemas.openxmlformats.org/officeDocument/2006/relationships/slide" Target="/ppt/slides/slide2.xml" Id="Rc08dcc85c1ba4475" /><Relationship Type="http://schemas.openxmlformats.org/officeDocument/2006/relationships/slide" Target="/ppt/slides/slide3.xml" Id="R1c45424d7b524b17" /><Relationship Type="http://schemas.openxmlformats.org/officeDocument/2006/relationships/slide" Target="/ppt/slides/slide4.xml" Id="Ra664ad1b4b9645a8" /><Relationship Type="http://schemas.openxmlformats.org/officeDocument/2006/relationships/slide" Target="/ppt/slides/slide5.xml" Id="R55766f7a61a24ceb" /><Relationship Type="http://schemas.openxmlformats.org/officeDocument/2006/relationships/slide" Target="/ppt/slides/slide6.xml" Id="Ra4b3994706224a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21d672df1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234570924d1a" /><Relationship Type="http://schemas.openxmlformats.org/officeDocument/2006/relationships/theme" Target="/ppt/slideMasters/theme/theme1.xml" Id="Rd9b1f02029d5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e23457092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8cf5c58de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1988e8fc3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121ab860d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d7bef4347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284fbaa81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19a75a26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HYGGEN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