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f5600a334a48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c421d4e65c41d1"/>
  </p:sldMasterIdLst>
  <p:sldIdLst>
    <p:sldId xmlns:r="http://schemas.openxmlformats.org/officeDocument/2006/relationships" id="256" r:id="R2c706c0ac6da4745"/>
    <p:sldId xmlns:r="http://schemas.openxmlformats.org/officeDocument/2006/relationships" id="257" r:id="Rd785a632da0c4b3c"/>
    <p:sldId xmlns:r="http://schemas.openxmlformats.org/officeDocument/2006/relationships" id="258" r:id="R6e598621c4a540e1"/>
    <p:sldId xmlns:r="http://schemas.openxmlformats.org/officeDocument/2006/relationships" id="259" r:id="R0ec0d449b4694fb7"/>
    <p:sldId xmlns:r="http://schemas.openxmlformats.org/officeDocument/2006/relationships" id="260" r:id="R0543aca96b764fe1"/>
    <p:sldId xmlns:r="http://schemas.openxmlformats.org/officeDocument/2006/relationships" id="261" r:id="R13bc0fe91cf34c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c421d4e65c41d1" /><Relationship Type="http://schemas.openxmlformats.org/officeDocument/2006/relationships/slide" Target="/ppt/slides/slide1.xml" Id="R2c706c0ac6da4745" /><Relationship Type="http://schemas.openxmlformats.org/officeDocument/2006/relationships/slide" Target="/ppt/slides/slide2.xml" Id="Rd785a632da0c4b3c" /><Relationship Type="http://schemas.openxmlformats.org/officeDocument/2006/relationships/slide" Target="/ppt/slides/slide3.xml" Id="R6e598621c4a540e1" /><Relationship Type="http://schemas.openxmlformats.org/officeDocument/2006/relationships/slide" Target="/ppt/slides/slide4.xml" Id="R0ec0d449b4694fb7" /><Relationship Type="http://schemas.openxmlformats.org/officeDocument/2006/relationships/slide" Target="/ppt/slides/slide5.xml" Id="R0543aca96b764fe1" /><Relationship Type="http://schemas.openxmlformats.org/officeDocument/2006/relationships/slide" Target="/ppt/slides/slide6.xml" Id="R13bc0fe91cf34c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af4b57ba9144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6df38c93f49eb" /><Relationship Type="http://schemas.openxmlformats.org/officeDocument/2006/relationships/theme" Target="/ppt/slideMasters/theme/theme1.xml" Id="Rf4cbc3ffa3d045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96df38c93f49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82070af164e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232a050964f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86a5d7c554d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7de6df42b4e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3c65c1f7d48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a72518d644f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TRØNDELAG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TRØNDELAG SPAREBANK ble etablert [år] og holder til i Brekstad.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HEMNE SPAREBANK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ÅFJORD SPAREBANK  –  15,9 %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 KOMMUNE  –  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SÆTHER AS  –  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EIKA EGENKAPITALBEVIS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LERNES HOLDING AS  –  2,1 %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Yrjars gate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7130 Brekstad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07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post@trondelagsparebank.no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www.trondelagsparebank.no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937 902 174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SPAREBANK</a:t>
            </a:r>
          </a:p>
        </p:txBody>
      </p:sp>
    </p:spTree>
  </p:cSld>
  <p:clrMapOvr>
    <a:masterClrMapping xmlns:a="http://schemas.openxmlformats.org/drawingml/2006/main"/>
  </p:clrMapOvr>
</p:sld>
</file>