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b8a47f989543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1fe482252c4dde"/>
  </p:sldMasterIdLst>
  <p:sldIdLst>
    <p:sldId xmlns:r="http://schemas.openxmlformats.org/officeDocument/2006/relationships" id="256" r:id="R06189401630e4962"/>
    <p:sldId xmlns:r="http://schemas.openxmlformats.org/officeDocument/2006/relationships" id="257" r:id="R3da09a3cea4f40a8"/>
    <p:sldId xmlns:r="http://schemas.openxmlformats.org/officeDocument/2006/relationships" id="258" r:id="R088c092543504b79"/>
    <p:sldId xmlns:r="http://schemas.openxmlformats.org/officeDocument/2006/relationships" id="259" r:id="Ree89462b10f34edc"/>
    <p:sldId xmlns:r="http://schemas.openxmlformats.org/officeDocument/2006/relationships" id="260" r:id="R78b2f90bda854248"/>
    <p:sldId xmlns:r="http://schemas.openxmlformats.org/officeDocument/2006/relationships" id="261" r:id="Re38f839034e540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1fe482252c4dde" /><Relationship Type="http://schemas.openxmlformats.org/officeDocument/2006/relationships/slide" Target="/ppt/slides/slide1.xml" Id="R06189401630e4962" /><Relationship Type="http://schemas.openxmlformats.org/officeDocument/2006/relationships/slide" Target="/ppt/slides/slide2.xml" Id="R3da09a3cea4f40a8" /><Relationship Type="http://schemas.openxmlformats.org/officeDocument/2006/relationships/slide" Target="/ppt/slides/slide3.xml" Id="R088c092543504b79" /><Relationship Type="http://schemas.openxmlformats.org/officeDocument/2006/relationships/slide" Target="/ppt/slides/slide4.xml" Id="Ree89462b10f34edc" /><Relationship Type="http://schemas.openxmlformats.org/officeDocument/2006/relationships/slide" Target="/ppt/slides/slide5.xml" Id="R78b2f90bda854248" /><Relationship Type="http://schemas.openxmlformats.org/officeDocument/2006/relationships/slide" Target="/ppt/slides/slide6.xml" Id="Re38f839034e540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2288261eb546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4d4f6cd8d4ce4" /><Relationship Type="http://schemas.openxmlformats.org/officeDocument/2006/relationships/theme" Target="/ppt/slideMasters/theme/theme1.xml" Id="R53c361a7d2904d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84d4f6cd8d4c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5a10f94b041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3d86dae054d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87703a5cc4c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36e3098f545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c30a96d3740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af30952964a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STADSBYGD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STADSBYGD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STADSBYGD SPAREBANK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STADSBYGD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STADSBYGD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STADSBYGD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 EIENDOM AS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 FRØSETH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 FREMTID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OVERSKOTT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BRAA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BAKØY HOLDING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STADSBYGD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85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937 902 352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STADSBYGD SPAREBANK</a:t>
            </a:r>
          </a:p>
        </p:txBody>
      </p:sp>
    </p:spTree>
  </p:cSld>
  <p:clrMapOvr>
    <a:masterClrMapping xmlns:a="http://schemas.openxmlformats.org/drawingml/2006/main"/>
  </p:clrMapOvr>
</p:sld>
</file>