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476cfe41b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a3c3f94a54ff7"/>
  </p:sldMasterIdLst>
  <p:sldIdLst>
    <p:sldId xmlns:r="http://schemas.openxmlformats.org/officeDocument/2006/relationships" id="256" r:id="R8baaceb17ca94cc7"/>
    <p:sldId xmlns:r="http://schemas.openxmlformats.org/officeDocument/2006/relationships" id="257" r:id="Ra49d72aa3d6f4c9b"/>
    <p:sldId xmlns:r="http://schemas.openxmlformats.org/officeDocument/2006/relationships" id="258" r:id="R1767fba146fd45c2"/>
    <p:sldId xmlns:r="http://schemas.openxmlformats.org/officeDocument/2006/relationships" id="259" r:id="R23763c011b6841a7"/>
    <p:sldId xmlns:r="http://schemas.openxmlformats.org/officeDocument/2006/relationships" id="260" r:id="Re3d5174e23464381"/>
    <p:sldId xmlns:r="http://schemas.openxmlformats.org/officeDocument/2006/relationships" id="261" r:id="Rb853320bc35c4763"/>
    <p:sldId xmlns:r="http://schemas.openxmlformats.org/officeDocument/2006/relationships" id="262" r:id="R7313842bf8a2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a3c3f94a54ff7" /><Relationship Type="http://schemas.openxmlformats.org/officeDocument/2006/relationships/slide" Target="/ppt/slides/slide1.xml" Id="R8baaceb17ca94cc7" /><Relationship Type="http://schemas.openxmlformats.org/officeDocument/2006/relationships/slide" Target="/ppt/slides/slide2.xml" Id="Ra49d72aa3d6f4c9b" /><Relationship Type="http://schemas.openxmlformats.org/officeDocument/2006/relationships/slide" Target="/ppt/slides/slide3.xml" Id="R1767fba146fd45c2" /><Relationship Type="http://schemas.openxmlformats.org/officeDocument/2006/relationships/slide" Target="/ppt/slides/slide4.xml" Id="R23763c011b6841a7" /><Relationship Type="http://schemas.openxmlformats.org/officeDocument/2006/relationships/slide" Target="/ppt/slides/slide5.xml" Id="Re3d5174e23464381" /><Relationship Type="http://schemas.openxmlformats.org/officeDocument/2006/relationships/slide" Target="/ppt/slides/slide6.xml" Id="Rb853320bc35c4763" /><Relationship Type="http://schemas.openxmlformats.org/officeDocument/2006/relationships/slide" Target="/ppt/slides/slide7.xml" Id="R7313842bf8a2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9bc2ee375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7d98bcd1c4d97" /><Relationship Type="http://schemas.openxmlformats.org/officeDocument/2006/relationships/theme" Target="/ppt/slideMasters/theme/theme1.xml" Id="Rafca45e9389248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7d98bcd1c4d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35a8fdb38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1147bd0d8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e1137547d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0727407e1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96103ca53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c1b627a5d48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86795f55c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NIDAROS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NIDAROS SPAREBANK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306 976 000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53 673 000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634 947 000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5 334 190 000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R.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WULLUM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WULLUM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DRAGSTEN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post@nidaros-sparebank.no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www.nidaros-sparebank.no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